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sldIdLst>
    <p:sldId id="257" r:id="rId2"/>
    <p:sldId id="258" r:id="rId3"/>
    <p:sldId id="259" r:id="rId4"/>
    <p:sldId id="260" r:id="rId5"/>
    <p:sldId id="261" r:id="rId6"/>
    <p:sldId id="270" r:id="rId7"/>
    <p:sldId id="271" r:id="rId8"/>
    <p:sldId id="272" r:id="rId9"/>
    <p:sldId id="262" r:id="rId10"/>
    <p:sldId id="274" r:id="rId11"/>
    <p:sldId id="263" r:id="rId12"/>
    <p:sldId id="275" r:id="rId13"/>
    <p:sldId id="264" r:id="rId14"/>
    <p:sldId id="265" r:id="rId15"/>
    <p:sldId id="277" r:id="rId16"/>
    <p:sldId id="267" r:id="rId17"/>
    <p:sldId id="278" r:id="rId18"/>
    <p:sldId id="268" r:id="rId19"/>
    <p:sldId id="279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84A69-276A-190A-47F9-110FD7C167A2}" v="2139" dt="2025-02-12T11:37:48.812"/>
    <p1510:client id="{B8C368F6-4EFB-E65B-892F-A73D1500033D}" v="259" dt="2025-02-12T10:49:59.331"/>
    <p1510:client id="{BCA7F786-2334-DDB3-F2CF-CC41526DE6C6}" v="2" dt="2025-02-12T09:55:54.439"/>
    <p1510:client id="{C9570EE7-603E-4C06-55AE-09215B208D10}" v="34" dt="2025-02-12T11:20:30.105"/>
    <p1510:client id="{E9A2CFD9-DE0E-1906-81B6-5E9AA81F485C}" v="781" dt="2025-02-12T10:44:13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35" autoAdjust="0"/>
  </p:normalViewPr>
  <p:slideViewPr>
    <p:cSldViewPr snapToGrid="0">
      <p:cViewPr varScale="1">
        <p:scale>
          <a:sx n="82" d="100"/>
          <a:sy n="82" d="100"/>
        </p:scale>
        <p:origin x="1674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ROIGNANT" userId="S::mroignant@diginamic-formation.fr::b73b4de3-438d-4441-aea5-1b9bca141a91" providerId="AD" clId="Web-{2DE84A69-276A-190A-47F9-110FD7C167A2}"/>
    <pc:docChg chg="addSld delSld modSld">
      <pc:chgData name="Matthieu ROIGNANT" userId="S::mroignant@diginamic-formation.fr::b73b4de3-438d-4441-aea5-1b9bca141a91" providerId="AD" clId="Web-{2DE84A69-276A-190A-47F9-110FD7C167A2}" dt="2025-02-12T11:37:48.812" v="1521" actId="14100"/>
      <pc:docMkLst>
        <pc:docMk/>
      </pc:docMkLst>
      <pc:sldChg chg="modSp">
        <pc:chgData name="Matthieu ROIGNANT" userId="S::mroignant@diginamic-formation.fr::b73b4de3-438d-4441-aea5-1b9bca141a91" providerId="AD" clId="Web-{2DE84A69-276A-190A-47F9-110FD7C167A2}" dt="2025-02-12T11:37:06.482" v="1516" actId="1076"/>
        <pc:sldMkLst>
          <pc:docMk/>
          <pc:sldMk cId="3784089036" sldId="257"/>
        </pc:sldMkLst>
        <pc:spChg chg="mod">
          <ac:chgData name="Matthieu ROIGNANT" userId="S::mroignant@diginamic-formation.fr::b73b4de3-438d-4441-aea5-1b9bca141a91" providerId="AD" clId="Web-{2DE84A69-276A-190A-47F9-110FD7C167A2}" dt="2025-02-12T11:37:06.482" v="1516" actId="1076"/>
          <ac:spMkLst>
            <pc:docMk/>
            <pc:sldMk cId="3784089036" sldId="257"/>
            <ac:spMk id="8" creationId="{BF12A4CF-BEBE-4608-224C-9DCA0FF54FAB}"/>
          </ac:spMkLst>
        </pc:spChg>
      </pc:sldChg>
      <pc:sldChg chg="modSp">
        <pc:chgData name="Matthieu ROIGNANT" userId="S::mroignant@diginamic-formation.fr::b73b4de3-438d-4441-aea5-1b9bca141a91" providerId="AD" clId="Web-{2DE84A69-276A-190A-47F9-110FD7C167A2}" dt="2025-02-12T11:37:39.140" v="1519" actId="20577"/>
        <pc:sldMkLst>
          <pc:docMk/>
          <pc:sldMk cId="918061161" sldId="261"/>
        </pc:sldMkLst>
        <pc:spChg chg="mod">
          <ac:chgData name="Matthieu ROIGNANT" userId="S::mroignant@diginamic-formation.fr::b73b4de3-438d-4441-aea5-1b9bca141a91" providerId="AD" clId="Web-{2DE84A69-276A-190A-47F9-110FD7C167A2}" dt="2025-02-12T11:37:39.140" v="1519" actId="20577"/>
          <ac:spMkLst>
            <pc:docMk/>
            <pc:sldMk cId="918061161" sldId="261"/>
            <ac:spMk id="3" creationId="{9B03CEA6-8ADD-4AFA-9BE3-7B667BFE383E}"/>
          </ac:spMkLst>
        </pc:spChg>
      </pc:sldChg>
      <pc:sldChg chg="modSp">
        <pc:chgData name="Matthieu ROIGNANT" userId="S::mroignant@diginamic-formation.fr::b73b4de3-438d-4441-aea5-1b9bca141a91" providerId="AD" clId="Web-{2DE84A69-276A-190A-47F9-110FD7C167A2}" dt="2025-02-12T10:55:00.895" v="198" actId="20577"/>
        <pc:sldMkLst>
          <pc:docMk/>
          <pc:sldMk cId="1664785409" sldId="262"/>
        </pc:sldMkLst>
        <pc:spChg chg="mod">
          <ac:chgData name="Matthieu ROIGNANT" userId="S::mroignant@diginamic-formation.fr::b73b4de3-438d-4441-aea5-1b9bca141a91" providerId="AD" clId="Web-{2DE84A69-276A-190A-47F9-110FD7C167A2}" dt="2025-02-12T10:55:00.895" v="198" actId="20577"/>
          <ac:spMkLst>
            <pc:docMk/>
            <pc:sldMk cId="1664785409" sldId="262"/>
            <ac:spMk id="3" creationId="{6F456099-9AF0-E05D-318C-6F5A89A2B53C}"/>
          </ac:spMkLst>
        </pc:spChg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0:56:18.055" v="286"/>
        <pc:sldMkLst>
          <pc:docMk/>
          <pc:sldMk cId="3245683739" sldId="263"/>
        </pc:sldMkLst>
        <pc:spChg chg="del">
          <ac:chgData name="Matthieu ROIGNANT" userId="S::mroignant@diginamic-formation.fr::b73b4de3-438d-4441-aea5-1b9bca141a91" providerId="AD" clId="Web-{2DE84A69-276A-190A-47F9-110FD7C167A2}" dt="2025-02-12T10:46:41.609" v="1"/>
          <ac:spMkLst>
            <pc:docMk/>
            <pc:sldMk cId="3245683739" sldId="263"/>
            <ac:spMk id="3" creationId="{EF915F56-54EB-2CAE-3C2E-15CB22A07EE1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6:00.335" v="282" actId="20577"/>
          <ac:spMkLst>
            <pc:docMk/>
            <pc:sldMk cId="3245683739" sldId="263"/>
            <ac:spMk id="10" creationId="{61DAFD7E-971A-CCA2-5280-81BA15D59699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0:56:18.055" v="286"/>
          <ac:spMkLst>
            <pc:docMk/>
            <pc:sldMk cId="3245683739" sldId="263"/>
            <ac:spMk id="12" creationId="{3BA8A794-3A99-FF38-0CBC-25D27C17FF02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0:56:08.132" v="284"/>
          <ac:picMkLst>
            <pc:docMk/>
            <pc:sldMk cId="3245683739" sldId="263"/>
            <ac:picMk id="6" creationId="{8561CAD3-6C43-7DD7-03D1-7E7DDD3E23A2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56:08.195" v="285"/>
          <ac:picMkLst>
            <pc:docMk/>
            <pc:sldMk cId="3245683739" sldId="263"/>
            <ac:picMk id="7" creationId="{5B959263-6F78-8CE0-41DC-BE8AC705E452}"/>
          </ac:picMkLst>
        </pc:picChg>
      </pc:sldChg>
      <pc:sldChg chg="addSp modSp modMedia modAnim">
        <pc:chgData name="Matthieu ROIGNANT" userId="S::mroignant@diginamic-formation.fr::b73b4de3-438d-4441-aea5-1b9bca141a91" providerId="AD" clId="Web-{2DE84A69-276A-190A-47F9-110FD7C167A2}" dt="2025-02-12T11:14:25.740" v="756"/>
        <pc:sldMkLst>
          <pc:docMk/>
          <pc:sldMk cId="2585300643" sldId="264"/>
        </pc:sldMkLst>
        <pc:spChg chg="mod">
          <ac:chgData name="Matthieu ROIGNANT" userId="S::mroignant@diginamic-formation.fr::b73b4de3-438d-4441-aea5-1b9bca141a91" providerId="AD" clId="Web-{2DE84A69-276A-190A-47F9-110FD7C167A2}" dt="2025-02-12T11:14:13.537" v="754" actId="20577"/>
          <ac:spMkLst>
            <pc:docMk/>
            <pc:sldMk cId="2585300643" sldId="264"/>
            <ac:spMk id="3" creationId="{DB2E39B5-153B-C0EE-C3BC-50E626C61793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1:04:13.856" v="399"/>
          <ac:picMkLst>
            <pc:docMk/>
            <pc:sldMk cId="2585300643" sldId="264"/>
            <ac:picMk id="6" creationId="{9A5CE342-CBDC-4DE6-431E-6CFDE8798A7D}"/>
          </ac:picMkLst>
        </pc:picChg>
        <pc:picChg chg="add mod">
          <ac:chgData name="Matthieu ROIGNANT" userId="S::mroignant@diginamic-formation.fr::b73b4de3-438d-4441-aea5-1b9bca141a91" providerId="AD" clId="Web-{2DE84A69-276A-190A-47F9-110FD7C167A2}" dt="2025-02-12T11:14:20.271" v="755" actId="1076"/>
          <ac:picMkLst>
            <pc:docMk/>
            <pc:sldMk cId="2585300643" sldId="264"/>
            <ac:picMk id="7" creationId="{A5F4EFC4-6F36-4517-24D8-1ED717313335}"/>
          </ac:picMkLst>
        </pc:picChg>
      </pc:sldChg>
      <pc:sldChg chg="addSp delSp modSp addAnim delAnim modAnim">
        <pc:chgData name="Matthieu ROIGNANT" userId="S::mroignant@diginamic-formation.fr::b73b4de3-438d-4441-aea5-1b9bca141a91" providerId="AD" clId="Web-{2DE84A69-276A-190A-47F9-110FD7C167A2}" dt="2025-02-12T11:35:53.651" v="1484"/>
        <pc:sldMkLst>
          <pc:docMk/>
          <pc:sldMk cId="2022399896" sldId="265"/>
        </pc:sldMkLst>
        <pc:spChg chg="del">
          <ac:chgData name="Matthieu ROIGNANT" userId="S::mroignant@diginamic-formation.fr::b73b4de3-438d-4441-aea5-1b9bca141a91" providerId="AD" clId="Web-{2DE84A69-276A-190A-47F9-110FD7C167A2}" dt="2025-02-12T10:47:20.252" v="4"/>
          <ac:spMkLst>
            <pc:docMk/>
            <pc:sldMk cId="2022399896" sldId="265"/>
            <ac:spMk id="3" creationId="{9A28FC03-5A96-A6C4-9308-568EF95D42E6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09:01.930" v="659"/>
          <ac:spMkLst>
            <pc:docMk/>
            <pc:sldMk cId="2022399896" sldId="265"/>
            <ac:spMk id="9" creationId="{6BCBB884-FE26-5BDE-3D47-F7027B1516F7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0:55.499" v="1407" actId="14100"/>
          <ac:spMkLst>
            <pc:docMk/>
            <pc:sldMk cId="2022399896" sldId="265"/>
            <ac:spMk id="10" creationId="{301DAAE8-BBE0-6CDA-5911-588C69C31D30}"/>
          </ac:spMkLst>
        </pc:spChg>
        <pc:spChg chg="add del">
          <ac:chgData name="Matthieu ROIGNANT" userId="S::mroignant@diginamic-formation.fr::b73b4de3-438d-4441-aea5-1b9bca141a91" providerId="AD" clId="Web-{2DE84A69-276A-190A-47F9-110FD7C167A2}" dt="2025-02-12T11:04:50.654" v="401"/>
          <ac:spMkLst>
            <pc:docMk/>
            <pc:sldMk cId="2022399896" sldId="265"/>
            <ac:spMk id="10" creationId="{AEF756AE-5383-C512-7289-7EF858542F14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22:04.290" v="1060" actId="20577"/>
          <ac:spMkLst>
            <pc:docMk/>
            <pc:sldMk cId="2022399896" sldId="265"/>
            <ac:spMk id="12" creationId="{822202E7-263F-73A5-2EB7-AB36F74A6DB4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08:53.164" v="657"/>
          <ac:picMkLst>
            <pc:docMk/>
            <pc:sldMk cId="2022399896" sldId="265"/>
            <ac:picMk id="6" creationId="{960A44C6-F9E6-0D42-5631-09280814A217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08:54.445" v="658"/>
          <ac:picMkLst>
            <pc:docMk/>
            <pc:sldMk cId="2022399896" sldId="265"/>
            <ac:picMk id="7" creationId="{439E65DD-3001-C4BD-E80E-234BBC3915AE}"/>
          </ac:picMkLst>
        </pc:picChg>
      </pc:sldChg>
      <pc:sldChg chg="del">
        <pc:chgData name="Matthieu ROIGNANT" userId="S::mroignant@diginamic-formation.fr::b73b4de3-438d-4441-aea5-1b9bca141a91" providerId="AD" clId="Web-{2DE84A69-276A-190A-47F9-110FD7C167A2}" dt="2025-02-12T10:48:47.521" v="17"/>
        <pc:sldMkLst>
          <pc:docMk/>
          <pc:sldMk cId="214185152" sldId="266"/>
        </pc:sldMkLst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1:35:49.042" v="1483"/>
        <pc:sldMkLst>
          <pc:docMk/>
          <pc:sldMk cId="2138677255" sldId="267"/>
        </pc:sldMkLst>
        <pc:spChg chg="del">
          <ac:chgData name="Matthieu ROIGNANT" userId="S::mroignant@diginamic-formation.fr::b73b4de3-438d-4441-aea5-1b9bca141a91" providerId="AD" clId="Web-{2DE84A69-276A-190A-47F9-110FD7C167A2}" dt="2025-02-12T10:48:02.175" v="13"/>
          <ac:spMkLst>
            <pc:docMk/>
            <pc:sldMk cId="2138677255" sldId="267"/>
            <ac:spMk id="3" creationId="{0432E8C4-64C7-4B2A-D2B0-76D2C8C28E28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22:01.853" v="1058" actId="20577"/>
          <ac:spMkLst>
            <pc:docMk/>
            <pc:sldMk cId="2138677255" sldId="267"/>
            <ac:spMk id="10" creationId="{3D3EB075-2664-ED14-D013-A8E3F5F996E3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1:45.126" v="1444" actId="20577"/>
          <ac:spMkLst>
            <pc:docMk/>
            <pc:sldMk cId="2138677255" sldId="267"/>
            <ac:spMk id="12" creationId="{97DC2332-2412-9A53-9A90-90DAF2A9D805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17:30.185" v="891"/>
          <ac:spMkLst>
            <pc:docMk/>
            <pc:sldMk cId="2138677255" sldId="267"/>
            <ac:spMk id="14" creationId="{AE96FED8-63B3-8E8D-68DC-A1147AE84A3F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17:24.841" v="889"/>
          <ac:picMkLst>
            <pc:docMk/>
            <pc:sldMk cId="2138677255" sldId="267"/>
            <ac:picMk id="6" creationId="{BF053E12-1A0C-BB8D-56DE-6C7C29AF8B10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17:25.623" v="890"/>
          <ac:picMkLst>
            <pc:docMk/>
            <pc:sldMk cId="2138677255" sldId="267"/>
            <ac:picMk id="7" creationId="{768351F8-A3E2-0936-B12E-2B32E0D706F1}"/>
          </ac:picMkLst>
        </pc:picChg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1:35:43.073" v="1482"/>
        <pc:sldMkLst>
          <pc:docMk/>
          <pc:sldMk cId="2634055334" sldId="268"/>
        </pc:sldMkLst>
        <pc:spChg chg="add del">
          <ac:chgData name="Matthieu ROIGNANT" userId="S::mroignant@diginamic-formation.fr::b73b4de3-438d-4441-aea5-1b9bca141a91" providerId="AD" clId="Web-{2DE84A69-276A-190A-47F9-110FD7C167A2}" dt="2025-02-12T10:47:48.800" v="8"/>
          <ac:spMkLst>
            <pc:docMk/>
            <pc:sldMk cId="2634055334" sldId="268"/>
            <ac:spMk id="3" creationId="{41058275-97C5-A64B-6AEB-65975E296BE7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0:48:43.833" v="15"/>
          <ac:spMkLst>
            <pc:docMk/>
            <pc:sldMk cId="2634055334" sldId="268"/>
            <ac:spMk id="11" creationId="{97C88158-3C01-ED81-A9B9-7A713EA3CADF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28:01.070" v="1143"/>
          <ac:spMkLst>
            <pc:docMk/>
            <pc:sldMk cId="2634055334" sldId="268"/>
            <ac:spMk id="14" creationId="{A4CE147F-AC7C-B510-083F-61E7FAC44439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27:45.819" v="1140"/>
          <ac:spMkLst>
            <pc:docMk/>
            <pc:sldMk cId="2634055334" sldId="268"/>
            <ac:spMk id="16" creationId="{58A7EC2F-B4A3-828B-A1D9-7FE671F58178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2:24.534" v="1474" actId="14100"/>
          <ac:spMkLst>
            <pc:docMk/>
            <pc:sldMk cId="2634055334" sldId="268"/>
            <ac:spMk id="18" creationId="{39C52B2C-44A3-1F9D-C1B7-6583B26E2CCC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2:03.033" v="1469" actId="20577"/>
          <ac:spMkLst>
            <pc:docMk/>
            <pc:sldMk cId="2634055334" sldId="268"/>
            <ac:spMk id="20" creationId="{C598F094-45C5-15CE-BDD3-09EE6943C648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32:18.393" v="1473"/>
          <ac:spMkLst>
            <pc:docMk/>
            <pc:sldMk cId="2634055334" sldId="268"/>
            <ac:spMk id="22" creationId="{3A91823B-11E2-93DF-ECF5-BA78C4E0BB20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32:13.940" v="1471"/>
          <ac:picMkLst>
            <pc:docMk/>
            <pc:sldMk cId="2634055334" sldId="268"/>
            <ac:picMk id="6" creationId="{0E814363-E490-8F18-672B-7F1E0745447E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47:45.237" v="7"/>
          <ac:picMkLst>
            <pc:docMk/>
            <pc:sldMk cId="2634055334" sldId="268"/>
            <ac:picMk id="7" creationId="{CA126859-901E-2FDF-3170-F997073A4DC4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47:59.191" v="12"/>
          <ac:picMkLst>
            <pc:docMk/>
            <pc:sldMk cId="2634055334" sldId="268"/>
            <ac:picMk id="9" creationId="{AD6C3D07-ADB9-5F41-47D3-084010EAD366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32:14.830" v="1472"/>
          <ac:picMkLst>
            <pc:docMk/>
            <pc:sldMk cId="2634055334" sldId="268"/>
            <ac:picMk id="12" creationId="{FD543EA4-4B29-04E9-6AE6-C36DAB1F0ECE}"/>
          </ac:picMkLst>
        </pc:picChg>
      </pc:sldChg>
      <pc:sldChg chg="modSp">
        <pc:chgData name="Matthieu ROIGNANT" userId="S::mroignant@diginamic-formation.fr::b73b4de3-438d-4441-aea5-1b9bca141a91" providerId="AD" clId="Web-{2DE84A69-276A-190A-47F9-110FD7C167A2}" dt="2025-02-12T11:37:48.812" v="1521" actId="14100"/>
        <pc:sldMkLst>
          <pc:docMk/>
          <pc:sldMk cId="2463167181" sldId="270"/>
        </pc:sldMkLst>
        <pc:spChg chg="mod">
          <ac:chgData name="Matthieu ROIGNANT" userId="S::mroignant@diginamic-formation.fr::b73b4de3-438d-4441-aea5-1b9bca141a91" providerId="AD" clId="Web-{2DE84A69-276A-190A-47F9-110FD7C167A2}" dt="2025-02-12T11:37:48.812" v="1521" actId="14100"/>
          <ac:spMkLst>
            <pc:docMk/>
            <pc:sldMk cId="2463167181" sldId="270"/>
            <ac:spMk id="6" creationId="{82AA8285-9B4A-88CC-CF92-3179FBC864CB}"/>
          </ac:spMkLst>
        </pc:spChg>
      </pc:sldChg>
      <pc:sldChg chg="addSp modSp">
        <pc:chgData name="Matthieu ROIGNANT" userId="S::mroignant@diginamic-formation.fr::b73b4de3-438d-4441-aea5-1b9bca141a91" providerId="AD" clId="Web-{2DE84A69-276A-190A-47F9-110FD7C167A2}" dt="2025-02-12T10:54:05.627" v="166" actId="1076"/>
        <pc:sldMkLst>
          <pc:docMk/>
          <pc:sldMk cId="219229701" sldId="272"/>
        </pc:sldMkLst>
        <pc:spChg chg="add mod">
          <ac:chgData name="Matthieu ROIGNANT" userId="S::mroignant@diginamic-formation.fr::b73b4de3-438d-4441-aea5-1b9bca141a91" providerId="AD" clId="Web-{2DE84A69-276A-190A-47F9-110FD7C167A2}" dt="2025-02-12T10:54:05.580" v="161" actId="1076"/>
          <ac:spMkLst>
            <pc:docMk/>
            <pc:sldMk cId="219229701" sldId="272"/>
            <ac:spMk id="4" creationId="{5EFA9FE4-C4E6-C341-B8BB-213901BC3B5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596" v="162" actId="1076"/>
          <ac:spMkLst>
            <pc:docMk/>
            <pc:sldMk cId="219229701" sldId="272"/>
            <ac:spMk id="8" creationId="{2413D1BE-7E2F-CF06-005B-EA5A004AB47D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596" v="163" actId="1076"/>
          <ac:spMkLst>
            <pc:docMk/>
            <pc:sldMk cId="219229701" sldId="272"/>
            <ac:spMk id="10" creationId="{1985344E-07ED-88DC-C924-598912D52D31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12" v="164" actId="1076"/>
          <ac:spMkLst>
            <pc:docMk/>
            <pc:sldMk cId="219229701" sldId="272"/>
            <ac:spMk id="11" creationId="{B4E44612-4666-E824-36EB-F6AAF4445575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12" v="165" actId="1076"/>
          <ac:spMkLst>
            <pc:docMk/>
            <pc:sldMk cId="219229701" sldId="272"/>
            <ac:spMk id="12" creationId="{2347589C-CDFB-1E71-C3E9-9BE9958F930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27" v="166" actId="1076"/>
          <ac:spMkLst>
            <pc:docMk/>
            <pc:sldMk cId="219229701" sldId="272"/>
            <ac:spMk id="13" creationId="{CFA28C04-0648-D8F3-DD9E-9A4F276B6A54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0:54:05.580" v="160" actId="1076"/>
          <ac:picMkLst>
            <pc:docMk/>
            <pc:sldMk cId="219229701" sldId="272"/>
            <ac:picMk id="6" creationId="{EB4086CA-3E32-3C08-D8F5-6E524D30EDD8}"/>
          </ac:picMkLst>
        </pc:picChg>
      </pc:sldChg>
      <pc:sldChg chg="modSp delAnim">
        <pc:chgData name="Matthieu ROIGNANT" userId="S::mroignant@diginamic-formation.fr::b73b4de3-438d-4441-aea5-1b9bca141a91" providerId="AD" clId="Web-{2DE84A69-276A-190A-47F9-110FD7C167A2}" dt="2025-02-12T11:13:59.739" v="752" actId="20577"/>
        <pc:sldMkLst>
          <pc:docMk/>
          <pc:sldMk cId="1976485688" sldId="274"/>
        </pc:sldMkLst>
        <pc:spChg chg="mod">
          <ac:chgData name="Matthieu ROIGNANT" userId="S::mroignant@diginamic-formation.fr::b73b4de3-438d-4441-aea5-1b9bca141a91" providerId="AD" clId="Web-{2DE84A69-276A-190A-47F9-110FD7C167A2}" dt="2025-02-12T10:54:59.130" v="196" actId="20577"/>
          <ac:spMkLst>
            <pc:docMk/>
            <pc:sldMk cId="1976485688" sldId="274"/>
            <ac:spMk id="3" creationId="{2DF90B66-4A7D-0D4C-532C-85D204D7E254}"/>
          </ac:spMkLst>
        </pc:spChg>
        <pc:spChg chg="mod">
          <ac:chgData name="Matthieu ROIGNANT" userId="S::mroignant@diginamic-formation.fr::b73b4de3-438d-4441-aea5-1b9bca141a91" providerId="AD" clId="Web-{2DE84A69-276A-190A-47F9-110FD7C167A2}" dt="2025-02-12T11:13:59.739" v="752" actId="20577"/>
          <ac:spMkLst>
            <pc:docMk/>
            <pc:sldMk cId="1976485688" sldId="274"/>
            <ac:spMk id="11" creationId="{85FFF9E1-E3A6-99C1-0B2E-57E23259730E}"/>
          </ac:spMkLst>
        </pc:spChg>
      </pc:sldChg>
      <pc:sldChg chg="addSp modSp add replId addAnim delAnim modAnim">
        <pc:chgData name="Matthieu ROIGNANT" userId="S::mroignant@diginamic-formation.fr::b73b4de3-438d-4441-aea5-1b9bca141a91" providerId="AD" clId="Web-{2DE84A69-276A-190A-47F9-110FD7C167A2}" dt="2025-02-12T11:13:56.427" v="750" actId="20577"/>
        <pc:sldMkLst>
          <pc:docMk/>
          <pc:sldMk cId="2843357865" sldId="275"/>
        </pc:sldMkLst>
        <pc:spChg chg="add mod">
          <ac:chgData name="Matthieu ROIGNANT" userId="S::mroignant@diginamic-formation.fr::b73b4de3-438d-4441-aea5-1b9bca141a91" providerId="AD" clId="Web-{2DE84A69-276A-190A-47F9-110FD7C167A2}" dt="2025-02-12T11:13:56.427" v="750" actId="20577"/>
          <ac:spMkLst>
            <pc:docMk/>
            <pc:sldMk cId="2843357865" sldId="275"/>
            <ac:spMk id="9" creationId="{F4C9B699-4AD5-7F5B-4922-702860619EC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6:59.947" v="303" actId="20577"/>
          <ac:spMkLst>
            <pc:docMk/>
            <pc:sldMk cId="2843357865" sldId="275"/>
            <ac:spMk id="12" creationId="{C0227FE9-5DE8-9D8F-3B81-629747C16EF5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0:57:17.307" v="306" actId="1076"/>
          <ac:picMkLst>
            <pc:docMk/>
            <pc:sldMk cId="2843357865" sldId="275"/>
            <ac:picMk id="7" creationId="{30768C19-5C5A-2454-2329-7A1C34161E68}"/>
          </ac:picMkLst>
        </pc:picChg>
      </pc:sldChg>
      <pc:sldChg chg="addSp delSp modSp add replId addAnim delAnim modAnim">
        <pc:chgData name="Matthieu ROIGNANT" userId="S::mroignant@diginamic-formation.fr::b73b4de3-438d-4441-aea5-1b9bca141a91" providerId="AD" clId="Web-{2DE84A69-276A-190A-47F9-110FD7C167A2}" dt="2025-02-12T11:31:20.422" v="1418" actId="20577"/>
        <pc:sldMkLst>
          <pc:docMk/>
          <pc:sldMk cId="1716316196" sldId="277"/>
        </pc:sldMkLst>
        <pc:spChg chg="add mod">
          <ac:chgData name="Matthieu ROIGNANT" userId="S::mroignant@diginamic-formation.fr::b73b4de3-438d-4441-aea5-1b9bca141a91" providerId="AD" clId="Web-{2DE84A69-276A-190A-47F9-110FD7C167A2}" dt="2025-02-12T11:22:03.274" v="1059" actId="20577"/>
          <ac:spMkLst>
            <pc:docMk/>
            <pc:sldMk cId="1716316196" sldId="277"/>
            <ac:spMk id="9" creationId="{1EAB3CF2-8768-FB4B-F34C-CB047CA86772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31:20.422" v="1418" actId="20577"/>
          <ac:spMkLst>
            <pc:docMk/>
            <pc:sldMk cId="1716316196" sldId="277"/>
            <ac:spMk id="11" creationId="{735BFDBC-07EB-1E7E-7502-A04AD8B0C316}"/>
          </ac:spMkLst>
        </pc:spChg>
        <pc:spChg chg="del">
          <ac:chgData name="Matthieu ROIGNANT" userId="S::mroignant@diginamic-formation.fr::b73b4de3-438d-4441-aea5-1b9bca141a91" providerId="AD" clId="Web-{2DE84A69-276A-190A-47F9-110FD7C167A2}" dt="2025-02-12T11:11:05.529" v="682"/>
          <ac:spMkLst>
            <pc:docMk/>
            <pc:sldMk cId="1716316196" sldId="277"/>
            <ac:spMk id="12" creationId="{194EAC30-DD92-5C15-B6E5-383FAF6B7AE7}"/>
          </ac:spMkLst>
        </pc:spChg>
      </pc:sldChg>
      <pc:sldChg chg="modSp add replId addAnim delAnim modAnim">
        <pc:chgData name="Matthieu ROIGNANT" userId="S::mroignant@diginamic-formation.fr::b73b4de3-438d-4441-aea5-1b9bca141a91" providerId="AD" clId="Web-{2DE84A69-276A-190A-47F9-110FD7C167A2}" dt="2025-02-12T11:31:47.579" v="1447" actId="20577"/>
        <pc:sldMkLst>
          <pc:docMk/>
          <pc:sldMk cId="2113395932" sldId="278"/>
        </pc:sldMkLst>
        <pc:spChg chg="mod">
          <ac:chgData name="Matthieu ROIGNANT" userId="S::mroignant@diginamic-formation.fr::b73b4de3-438d-4441-aea5-1b9bca141a91" providerId="AD" clId="Web-{2DE84A69-276A-190A-47F9-110FD7C167A2}" dt="2025-02-12T11:22:00.431" v="1056" actId="20577"/>
          <ac:spMkLst>
            <pc:docMk/>
            <pc:sldMk cId="2113395932" sldId="278"/>
            <ac:spMk id="10" creationId="{D7BFD720-C5D1-B635-1864-2DC0E2BE17E2}"/>
          </ac:spMkLst>
        </pc:spChg>
        <pc:spChg chg="mod">
          <ac:chgData name="Matthieu ROIGNANT" userId="S::mroignant@diginamic-formation.fr::b73b4de3-438d-4441-aea5-1b9bca141a91" providerId="AD" clId="Web-{2DE84A69-276A-190A-47F9-110FD7C167A2}" dt="2025-02-12T11:31:47.579" v="1447" actId="20577"/>
          <ac:spMkLst>
            <pc:docMk/>
            <pc:sldMk cId="2113395932" sldId="278"/>
            <ac:spMk id="12" creationId="{AB80359C-1398-80D2-DB6F-BC9FE0521D15}"/>
          </ac:spMkLst>
        </pc:spChg>
      </pc:sldChg>
      <pc:sldChg chg="add replId addAnim modAnim">
        <pc:chgData name="Matthieu ROIGNANT" userId="S::mroignant@diginamic-formation.fr::b73b4de3-438d-4441-aea5-1b9bca141a91" providerId="AD" clId="Web-{2DE84A69-276A-190A-47F9-110FD7C167A2}" dt="2025-02-12T11:33:39.177" v="1481"/>
        <pc:sldMkLst>
          <pc:docMk/>
          <pc:sldMk cId="1383885447" sldId="279"/>
        </pc:sldMkLst>
      </pc:sldChg>
    </pc:docChg>
  </pc:docChgLst>
  <pc:docChgLst>
    <pc:chgData name="Matthieu ROIGNANT" userId="S::mroignant@diginamic-formation.fr::b73b4de3-438d-4441-aea5-1b9bca141a91" providerId="AD" clId="Web-{BCA7F786-2334-DDB3-F2CF-CC41526DE6C6}"/>
    <pc:docChg chg="delSld modSld addMainMaster delMainMaster">
      <pc:chgData name="Matthieu ROIGNANT" userId="S::mroignant@diginamic-formation.fr::b73b4de3-438d-4441-aea5-1b9bca141a91" providerId="AD" clId="Web-{BCA7F786-2334-DDB3-F2CF-CC41526DE6C6}" dt="2025-02-12T09:55:54.439" v="1"/>
      <pc:docMkLst>
        <pc:docMk/>
      </pc:docMkLst>
      <pc:sldChg chg="modSp del mod modClrScheme chgLayout">
        <pc:chgData name="Matthieu ROIGNANT" userId="S::mroignant@diginamic-formation.fr::b73b4de3-438d-4441-aea5-1b9bca141a91" providerId="AD" clId="Web-{BCA7F786-2334-DDB3-F2CF-CC41526DE6C6}" dt="2025-02-12T09:55:54.439" v="1"/>
        <pc:sldMkLst>
          <pc:docMk/>
          <pc:sldMk cId="491331166" sldId="256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491331166" sldId="256"/>
            <ac:spMk id="2" creationId="{11326A33-EFA4-82D5-7F14-EEEE3E9136F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491331166" sldId="256"/>
            <ac:spMk id="3" creationId="{A5263E7A-7224-1598-DA5D-77DF55139B5B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784089036" sldId="257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784089036" sldId="257"/>
            <ac:spMk id="2" creationId="{00000000-0000-0000-0000-00000000000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784089036" sldId="257"/>
            <ac:spMk id="3" creationId="{00000000-0000-0000-0000-000000000000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1840039346" sldId="258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2" creationId="{4DBE1EDA-F997-EA88-D1BF-9AD71A6774E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3" creationId="{320595AF-5719-EEEB-C744-31EE01E2255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4" creationId="{D2C5DFB7-B817-6FA6-4167-74C5CD4C0C0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5" creationId="{A550966E-32D0-2DDD-9EE5-66DE2AEC2EF8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352157567" sldId="259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2" creationId="{278048C7-99AC-423D-CD5D-5F75D4DE013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4" creationId="{87328CFC-39D9-1458-56B6-E4C504A9139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5" creationId="{7B16BAFD-C785-0501-4A12-F66C63B35F69}"/>
          </ac:spMkLst>
        </pc:spChg>
        <pc:picChg chg="mod ord">
          <ac:chgData name="Matthieu ROIGNANT" userId="S::mroignant@diginamic-formation.fr::b73b4de3-438d-4441-aea5-1b9bca141a91" providerId="AD" clId="Web-{BCA7F786-2334-DDB3-F2CF-CC41526DE6C6}" dt="2025-02-12T09:55:51.236" v="0"/>
          <ac:picMkLst>
            <pc:docMk/>
            <pc:sldMk cId="3352157567" sldId="259"/>
            <ac:picMk id="6" creationId="{829921BE-4C24-06D8-6334-C68223F1A945}"/>
          </ac:picMkLst>
        </pc:pic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065573107" sldId="260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2" creationId="{BCC2A361-0C4B-4277-6CCE-B8C6A53742E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3" creationId="{C4ECD2FF-9DA8-EB06-1645-BFC7E65EE1B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4" creationId="{40E752D9-EE27-36A7-B4BB-21F90314E4CC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5" creationId="{DAB0401F-8196-BAAC-A710-F0DC38C3C6CA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918061161" sldId="261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2" creationId="{4A268E72-2B90-3C7C-8E88-404400B45D49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3" creationId="{9B03CEA6-8ADD-4AFA-9BE3-7B667BFE383E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4" creationId="{D4D98055-1AEC-E3DF-48B9-8F300F79556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5" creationId="{4A31F581-097F-71E7-6A1F-3B1C6B1D4D3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1664785409" sldId="262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2" creationId="{662CAD9D-9E71-18F5-29C9-361C240FB74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3" creationId="{6F456099-9AF0-E05D-318C-6F5A89A2B53C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4" creationId="{0A95B2F3-B6A5-7347-16E2-2F14FE342A7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5" creationId="{191B69C1-E29D-3D35-BA61-0340ED6F7C8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245683739" sldId="263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2" creationId="{4DB749A6-91D1-ADA5-F11D-57068558D37E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3" creationId="{EF915F56-54EB-2CAE-3C2E-15CB22A07EE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4" creationId="{0C698CBE-98A8-E9E5-DFCB-6E150FC038C9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5" creationId="{94BA482E-CF12-5550-D410-3A3310ED1FBD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585300643" sldId="264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2" creationId="{04B5F484-4014-53CD-A260-B668207A31A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3" creationId="{DB2E39B5-153B-C0EE-C3BC-50E626C61793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4" creationId="{BD4A5B12-052B-054D-E5E8-0B6C6C046D3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5" creationId="{CE2F51CC-275F-59D4-39DA-27E8DE26E7D0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022399896" sldId="265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2" creationId="{95FF64ED-D7BD-87E2-D447-47510657DE8D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3" creationId="{9A28FC03-5A96-A6C4-9308-568EF95D42E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4" creationId="{EF0D12B2-57E9-E7C0-F3B9-2CD1BFEABFD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5" creationId="{50DD6244-4EA6-4F21-ABCD-21A50024CBF1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14185152" sldId="266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2" creationId="{BB5E36AE-C997-E9DF-B263-55987AB1970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3" creationId="{5E017258-7B9C-1E5D-CD82-0CB7AC41DF3A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4" creationId="{02275572-CC8F-4801-6A64-C1E946974602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5" creationId="{7289F10E-E745-5362-5831-5DE4D917195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138677255" sldId="267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2" creationId="{DDD7B809-9344-5228-3F5E-9E3D7DADD14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3" creationId="{0432E8C4-64C7-4B2A-D2B0-76D2C8C28E28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4" creationId="{BB50C200-E052-FF0E-4401-838B90676C3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5" creationId="{EAA8CB7A-4150-D86B-F0A2-B2105567D308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634055334" sldId="268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2" creationId="{C9D653EE-7D85-D6DF-B71A-4065D61582E4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3" creationId="{41058275-97C5-A64B-6AEB-65975E296BE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4" creationId="{B40231BC-322C-2ACE-537F-6717569AEEE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5" creationId="{9CE21C8E-969F-803A-9E2E-9FB5F3EC7786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802543643" sldId="269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2" creationId="{A1F22B30-F0DE-4B2B-3CD8-5D93BA4F83A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3" creationId="{D9F88AD8-8623-F231-E628-E2AB4EE8842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4" creationId="{45400123-28AC-2791-D7A1-D66466BA1403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5" creationId="{20F37EC8-DB51-3DFA-8E3D-B2E843357E96}"/>
          </ac:spMkLst>
        </pc:spChg>
      </pc:sldChg>
      <pc:sldMasterChg chg="del delSldLayout">
        <pc:chgData name="Matthieu ROIGNANT" userId="S::mroignant@diginamic-formation.fr::b73b4de3-438d-4441-aea5-1b9bca141a91" providerId="AD" clId="Web-{BCA7F786-2334-DDB3-F2CF-CC41526DE6C6}" dt="2025-02-12T09:55:51.236" v="0"/>
        <pc:sldMasterMkLst>
          <pc:docMk/>
          <pc:sldMasterMk cId="226048193" sldId="2147483678"/>
        </pc:sldMasterMkLst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24702365" sldId="2147483679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640154126" sldId="2147483680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398171531" sldId="2147483681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429112313" sldId="2147483682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224811990" sldId="2147483683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374302083" sldId="2147483684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3904372063" sldId="2147483685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97230633" sldId="2147483686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808039600" sldId="2147483687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4119346205" sldId="2147483688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169941621" sldId="2147483689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747973585" sldId="2147483690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916723577" sldId="2147483691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85041823" sldId="2147483692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856955245" sldId="2147483693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398606235" sldId="2147483694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5851294" sldId="2147483695"/>
          </pc:sldLayoutMkLst>
        </pc:sldLayoutChg>
      </pc:sldMasterChg>
      <pc:sldMasterChg chg="add addSldLayout modSldLayout">
        <pc:chgData name="Matthieu ROIGNANT" userId="S::mroignant@diginamic-formation.fr::b73b4de3-438d-4441-aea5-1b9bca141a91" providerId="AD" clId="Web-{BCA7F786-2334-DDB3-F2CF-CC41526DE6C6}" dt="2025-02-12T09:55:51.236" v="0"/>
        <pc:sldMasterMkLst>
          <pc:docMk/>
          <pc:sldMasterMk cId="664616935" sldId="2147483696"/>
        </pc:sldMasterMkLst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3299604060" sldId="2147483697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133780338" sldId="2147483698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349119251" sldId="2147483699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265614531" sldId="2147483700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952279290" sldId="2147483701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22040100" sldId="2147483702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824942542" sldId="2147483703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14983655" sldId="2147483704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3981794015" sldId="2147483705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750097765" sldId="2147483706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785063093" sldId="2147483707"/>
          </pc:sldLayoutMkLst>
        </pc:sldLayoutChg>
      </pc:sldMasterChg>
    </pc:docChg>
  </pc:docChgLst>
  <pc:docChgLst>
    <pc:chgData name="Utilisateur invité" userId="S::urn:spo:anon#4c633eac35644bbdbee166300621204c96c8d330252c1bfb36c78baa05fd152a::" providerId="AD" clId="Web-{B8C368F6-4EFB-E65B-892F-A73D1500033D}"/>
    <pc:docChg chg="addSld delSld modSld">
      <pc:chgData name="Utilisateur invité" userId="S::urn:spo:anon#4c633eac35644bbdbee166300621204c96c8d330252c1bfb36c78baa05fd152a::" providerId="AD" clId="Web-{B8C368F6-4EFB-E65B-892F-A73D1500033D}" dt="2025-02-12T10:49:59.331" v="190" actId="20577"/>
      <pc:docMkLst>
        <pc:docMk/>
      </pc:docMkLst>
      <pc:sldChg chg="modSp">
        <pc:chgData name="Utilisateur invité" userId="S::urn:spo:anon#4c633eac35644bbdbee166300621204c96c8d330252c1bfb36c78baa05fd152a::" providerId="AD" clId="Web-{B8C368F6-4EFB-E65B-892F-A73D1500033D}" dt="2025-02-12T10:49:59.331" v="190" actId="20577"/>
        <pc:sldMkLst>
          <pc:docMk/>
          <pc:sldMk cId="1664785409" sldId="262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49:59.331" v="190" actId="20577"/>
          <ac:spMkLst>
            <pc:docMk/>
            <pc:sldMk cId="1664785409" sldId="262"/>
            <ac:spMk id="3" creationId="{6F456099-9AF0-E05D-318C-6F5A89A2B53C}"/>
          </ac:spMkLst>
        </pc:spChg>
        <pc:picChg chg="mod">
          <ac:chgData name="Utilisateur invité" userId="S::urn:spo:anon#4c633eac35644bbdbee166300621204c96c8d330252c1bfb36c78baa05fd152a::" providerId="AD" clId="Web-{B8C368F6-4EFB-E65B-892F-A73D1500033D}" dt="2025-02-12T10:19:32.148" v="9" actId="14100"/>
          <ac:picMkLst>
            <pc:docMk/>
            <pc:sldMk cId="1664785409" sldId="262"/>
            <ac:picMk id="6" creationId="{71797AE7-CEDB-23DD-1E76-EF189F6F1CF2}"/>
          </ac:picMkLst>
        </pc:picChg>
      </pc:sldChg>
      <pc:sldChg chg="addSp delSp modSp">
        <pc:chgData name="Utilisateur invité" userId="S::urn:spo:anon#4c633eac35644bbdbee166300621204c96c8d330252c1bfb36c78baa05fd152a::" providerId="AD" clId="Web-{B8C368F6-4EFB-E65B-892F-A73D1500033D}" dt="2025-02-12T10:32:31.133" v="89" actId="1076"/>
        <pc:sldMkLst>
          <pc:docMk/>
          <pc:sldMk cId="2463167181" sldId="270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31:47.444" v="87" actId="20577"/>
          <ac:spMkLst>
            <pc:docMk/>
            <pc:sldMk cId="2463167181" sldId="270"/>
            <ac:spMk id="2" creationId="{940907BF-CFF6-F998-81E0-655C1C22CB4A}"/>
          </ac:spMkLst>
        </pc:spChg>
        <pc:spChg chg="del">
          <ac:chgData name="Utilisateur invité" userId="S::urn:spo:anon#4c633eac35644bbdbee166300621204c96c8d330252c1bfb36c78baa05fd152a::" providerId="AD" clId="Web-{B8C368F6-4EFB-E65B-892F-A73D1500033D}" dt="2025-02-12T10:25:39.241" v="10"/>
          <ac:spMkLst>
            <pc:docMk/>
            <pc:sldMk cId="2463167181" sldId="270"/>
            <ac:spMk id="3" creationId="{8707E054-A2FF-B95C-CC7F-459090021E1C}"/>
          </ac:spMkLst>
        </pc:spChg>
        <pc:spChg chg="add mod">
          <ac:chgData name="Utilisateur invité" userId="S::urn:spo:anon#4c633eac35644bbdbee166300621204c96c8d330252c1bfb36c78baa05fd152a::" providerId="AD" clId="Web-{B8C368F6-4EFB-E65B-892F-A73D1500033D}" dt="2025-02-12T10:32:31.133" v="89" actId="1076"/>
          <ac:spMkLst>
            <pc:docMk/>
            <pc:sldMk cId="2463167181" sldId="270"/>
            <ac:spMk id="6" creationId="{82AA8285-9B4A-88CC-CF92-3179FBC864CB}"/>
          </ac:spMkLst>
        </pc:spChg>
        <pc:picChg chg="add mod ord">
          <ac:chgData name="Utilisateur invité" userId="S::urn:spo:anon#4c633eac35644bbdbee166300621204c96c8d330252c1bfb36c78baa05fd152a::" providerId="AD" clId="Web-{B8C368F6-4EFB-E65B-892F-A73D1500033D}" dt="2025-02-12T10:25:48.820" v="13" actId="1076"/>
          <ac:picMkLst>
            <pc:docMk/>
            <pc:sldMk cId="2463167181" sldId="270"/>
            <ac:picMk id="4" creationId="{599FAB39-9CA2-0B0C-49BF-74FCBF0503D5}"/>
          </ac:picMkLst>
        </pc:picChg>
      </pc:sldChg>
      <pc:sldChg chg="addSp delSp modSp new del">
        <pc:chgData name="Utilisateur invité" userId="S::urn:spo:anon#4c633eac35644bbdbee166300621204c96c8d330252c1bfb36c78baa05fd152a::" providerId="AD" clId="Web-{B8C368F6-4EFB-E65B-892F-A73D1500033D}" dt="2025-02-12T10:46:15.338" v="176"/>
        <pc:sldMkLst>
          <pc:docMk/>
          <pc:sldMk cId="456044321" sldId="273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35:31.109" v="96" actId="20577"/>
          <ac:spMkLst>
            <pc:docMk/>
            <pc:sldMk cId="456044321" sldId="273"/>
            <ac:spMk id="2" creationId="{69BDD5CE-5743-9CF8-58D5-0E3F628B7BFC}"/>
          </ac:spMkLst>
        </pc:spChg>
        <pc:spChg chg="del">
          <ac:chgData name="Utilisateur invité" userId="S::urn:spo:anon#4c633eac35644bbdbee166300621204c96c8d330252c1bfb36c78baa05fd152a::" providerId="AD" clId="Web-{B8C368F6-4EFB-E65B-892F-A73D1500033D}" dt="2025-02-12T10:38:02.677" v="97"/>
          <ac:spMkLst>
            <pc:docMk/>
            <pc:sldMk cId="456044321" sldId="273"/>
            <ac:spMk id="3" creationId="{096444FB-B20D-CE11-C531-239F8C5EDAD4}"/>
          </ac:spMkLst>
        </pc:spChg>
        <pc:graphicFrameChg chg="add mod ord modGraphic">
          <ac:chgData name="Utilisateur invité" userId="S::urn:spo:anon#4c633eac35644bbdbee166300621204c96c8d330252c1bfb36c78baa05fd152a::" providerId="AD" clId="Web-{B8C368F6-4EFB-E65B-892F-A73D1500033D}" dt="2025-02-12T10:41:28.076" v="175"/>
          <ac:graphicFrameMkLst>
            <pc:docMk/>
            <pc:sldMk cId="456044321" sldId="273"/>
            <ac:graphicFrameMk id="4" creationId="{54C2F448-FDD8-4E4C-7F09-7091DA5C34F9}"/>
          </ac:graphicFrameMkLst>
        </pc:graphicFrameChg>
      </pc:sldChg>
    </pc:docChg>
  </pc:docChgLst>
  <pc:docChgLst>
    <pc:chgData name="Matthieu ROIGNANT" userId="S::mroignant@diginamic-formation.fr::b73b4de3-438d-4441-aea5-1b9bca141a91" providerId="AD" clId="Web-{E9A2CFD9-DE0E-1906-81B6-5E9AA81F485C}"/>
    <pc:docChg chg="addSld delSld modSld">
      <pc:chgData name="Matthieu ROIGNANT" userId="S::mroignant@diginamic-formation.fr::b73b4de3-438d-4441-aea5-1b9bca141a91" providerId="AD" clId="Web-{E9A2CFD9-DE0E-1906-81B6-5E9AA81F485C}" dt="2025-02-12T10:44:13.252" v="702"/>
      <pc:docMkLst>
        <pc:docMk/>
      </pc:docMkLst>
      <pc:sldChg chg="modSp">
        <pc:chgData name="Matthieu ROIGNANT" userId="S::mroignant@diginamic-formation.fr::b73b4de3-438d-4441-aea5-1b9bca141a91" providerId="AD" clId="Web-{E9A2CFD9-DE0E-1906-81B6-5E9AA81F485C}" dt="2025-02-12T10:06:24.715" v="5" actId="20577"/>
        <pc:sldMkLst>
          <pc:docMk/>
          <pc:sldMk cId="1840039346" sldId="258"/>
        </pc:sldMkLst>
        <pc:spChg chg="mod">
          <ac:chgData name="Matthieu ROIGNANT" userId="S::mroignant@diginamic-formation.fr::b73b4de3-438d-4441-aea5-1b9bca141a91" providerId="AD" clId="Web-{E9A2CFD9-DE0E-1906-81B6-5E9AA81F485C}" dt="2025-02-12T10:06:24.715" v="5" actId="20577"/>
          <ac:spMkLst>
            <pc:docMk/>
            <pc:sldMk cId="1840039346" sldId="258"/>
            <ac:spMk id="3" creationId="{320595AF-5719-EEEB-C744-31EE01E2255F}"/>
          </ac:spMkLst>
        </pc:spChg>
      </pc:sldChg>
      <pc:sldChg chg="modSp">
        <pc:chgData name="Matthieu ROIGNANT" userId="S::mroignant@diginamic-formation.fr::b73b4de3-438d-4441-aea5-1b9bca141a91" providerId="AD" clId="Web-{E9A2CFD9-DE0E-1906-81B6-5E9AA81F485C}" dt="2025-02-12T10:01:08.690" v="0" actId="1076"/>
        <pc:sldMkLst>
          <pc:docMk/>
          <pc:sldMk cId="3352157567" sldId="259"/>
        </pc:sldMkLst>
        <pc:picChg chg="mod">
          <ac:chgData name="Matthieu ROIGNANT" userId="S::mroignant@diginamic-formation.fr::b73b4de3-438d-4441-aea5-1b9bca141a91" providerId="AD" clId="Web-{E9A2CFD9-DE0E-1906-81B6-5E9AA81F485C}" dt="2025-02-12T10:01:08.690" v="0" actId="1076"/>
          <ac:picMkLst>
            <pc:docMk/>
            <pc:sldMk cId="3352157567" sldId="259"/>
            <ac:picMk id="6" creationId="{829921BE-4C24-06D8-6334-C68223F1A945}"/>
          </ac:picMkLst>
        </pc:picChg>
      </pc:sldChg>
      <pc:sldChg chg="addSp delSp modSp">
        <pc:chgData name="Matthieu ROIGNANT" userId="S::mroignant@diginamic-formation.fr::b73b4de3-438d-4441-aea5-1b9bca141a91" providerId="AD" clId="Web-{E9A2CFD9-DE0E-1906-81B6-5E9AA81F485C}" dt="2025-02-12T10:11:44.162" v="17" actId="1076"/>
        <pc:sldMkLst>
          <pc:docMk/>
          <pc:sldMk cId="3065573107" sldId="260"/>
        </pc:sldMkLst>
        <pc:spChg chg="add del mod">
          <ac:chgData name="Matthieu ROIGNANT" userId="S::mroignant@diginamic-formation.fr::b73b4de3-438d-4441-aea5-1b9bca141a91" providerId="AD" clId="Web-{E9A2CFD9-DE0E-1906-81B6-5E9AA81F485C}" dt="2025-02-12T10:10:48.254" v="9"/>
          <ac:spMkLst>
            <pc:docMk/>
            <pc:sldMk cId="3065573107" sldId="260"/>
            <ac:spMk id="3" creationId="{C4ECD2FF-9DA8-EB06-1645-BFC7E65EE1B0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10:52.567" v="11"/>
          <ac:spMkLst>
            <pc:docMk/>
            <pc:sldMk cId="3065573107" sldId="260"/>
            <ac:spMk id="10" creationId="{6620F66F-9C7D-EB9A-F95C-27F3A5B583C4}"/>
          </ac:spMkLst>
        </pc:spChg>
        <pc:picChg chg="add del mod ord">
          <ac:chgData name="Matthieu ROIGNANT" userId="S::mroignant@diginamic-formation.fr::b73b4de3-438d-4441-aea5-1b9bca141a91" providerId="AD" clId="Web-{E9A2CFD9-DE0E-1906-81B6-5E9AA81F485C}" dt="2025-02-12T10:10:46.238" v="8"/>
          <ac:picMkLst>
            <pc:docMk/>
            <pc:sldMk cId="3065573107" sldId="260"/>
            <ac:picMk id="6" creationId="{E7E0B511-4CE3-32DE-E10F-24FDC68EB3FD}"/>
          </ac:picMkLst>
        </pc:picChg>
        <pc:picChg chg="add del mod ord">
          <ac:chgData name="Matthieu ROIGNANT" userId="S::mroignant@diginamic-formation.fr::b73b4de3-438d-4441-aea5-1b9bca141a91" providerId="AD" clId="Web-{E9A2CFD9-DE0E-1906-81B6-5E9AA81F485C}" dt="2025-02-12T10:10:50.410" v="10"/>
          <ac:picMkLst>
            <pc:docMk/>
            <pc:sldMk cId="3065573107" sldId="260"/>
            <ac:picMk id="7" creationId="{1CB7EA50-1E2A-B410-1551-7171A4DB8043}"/>
          </ac:picMkLst>
        </pc:picChg>
        <pc:picChg chg="add mod">
          <ac:chgData name="Matthieu ROIGNANT" userId="S::mroignant@diginamic-formation.fr::b73b4de3-438d-4441-aea5-1b9bca141a91" providerId="AD" clId="Web-{E9A2CFD9-DE0E-1906-81B6-5E9AA81F485C}" dt="2025-02-12T10:11:44.162" v="17" actId="1076"/>
          <ac:picMkLst>
            <pc:docMk/>
            <pc:sldMk cId="3065573107" sldId="260"/>
            <ac:picMk id="11" creationId="{4AD8FE00-C0AD-8253-1913-610860B93DF0}"/>
          </ac:picMkLst>
        </pc:picChg>
      </pc:sldChg>
      <pc:sldChg chg="addSp modSp">
        <pc:chgData name="Matthieu ROIGNANT" userId="S::mroignant@diginamic-formation.fr::b73b4de3-438d-4441-aea5-1b9bca141a91" providerId="AD" clId="Web-{E9A2CFD9-DE0E-1906-81B6-5E9AA81F485C}" dt="2025-02-12T10:18:25.596" v="101"/>
        <pc:sldMkLst>
          <pc:docMk/>
          <pc:sldMk cId="918061161" sldId="261"/>
        </pc:sldMkLst>
        <pc:spChg chg="mod">
          <ac:chgData name="Matthieu ROIGNANT" userId="S::mroignant@diginamic-formation.fr::b73b4de3-438d-4441-aea5-1b9bca141a91" providerId="AD" clId="Web-{E9A2CFD9-DE0E-1906-81B6-5E9AA81F485C}" dt="2025-02-12T10:18:12.861" v="98" actId="20577"/>
          <ac:spMkLst>
            <pc:docMk/>
            <pc:sldMk cId="918061161" sldId="261"/>
            <ac:spMk id="3" creationId="{9B03CEA6-8ADD-4AFA-9BE3-7B667BFE383E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18:25.596" v="101"/>
          <ac:spMkLst>
            <pc:docMk/>
            <pc:sldMk cId="918061161" sldId="261"/>
            <ac:spMk id="6" creationId="{2E8A2C22-A551-228D-62D9-58DA9A0710D7}"/>
          </ac:spMkLst>
        </pc:spChg>
      </pc:sldChg>
      <pc:sldChg chg="addSp delSp modSp addAnim delAnim modAnim">
        <pc:chgData name="Matthieu ROIGNANT" userId="S::mroignant@diginamic-formation.fr::b73b4de3-438d-4441-aea5-1b9bca141a91" providerId="AD" clId="Web-{E9A2CFD9-DE0E-1906-81B6-5E9AA81F485C}" dt="2025-02-12T10:43:32.766" v="697"/>
        <pc:sldMkLst>
          <pc:docMk/>
          <pc:sldMk cId="1664785409" sldId="262"/>
        </pc:sldMkLst>
        <pc:spChg chg="mod">
          <ac:chgData name="Matthieu ROIGNANT" userId="S::mroignant@diginamic-formation.fr::b73b4de3-438d-4441-aea5-1b9bca141a91" providerId="AD" clId="Web-{E9A2CFD9-DE0E-1906-81B6-5E9AA81F485C}" dt="2025-02-12T10:36:23.910" v="588" actId="20577"/>
          <ac:spMkLst>
            <pc:docMk/>
            <pc:sldMk cId="1664785409" sldId="262"/>
            <ac:spMk id="3" creationId="{6F456099-9AF0-E05D-318C-6F5A89A2B53C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43:32.751" v="696"/>
          <ac:spMkLst>
            <pc:docMk/>
            <pc:sldMk cId="1664785409" sldId="262"/>
            <ac:spMk id="11" creationId="{0348CE68-2597-0420-ED6B-61C28A6B597F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43:32.751" v="695"/>
          <ac:spMkLst>
            <pc:docMk/>
            <pc:sldMk cId="1664785409" sldId="262"/>
            <ac:spMk id="13" creationId="{3C10E067-4D3E-47E9-8942-5846A015281F}"/>
          </ac:spMkLst>
        </pc:spChg>
        <pc:picChg chg="del mod">
          <ac:chgData name="Matthieu ROIGNANT" userId="S::mroignant@diginamic-formation.fr::b73b4de3-438d-4441-aea5-1b9bca141a91" providerId="AD" clId="Web-{E9A2CFD9-DE0E-1906-81B6-5E9AA81F485C}" dt="2025-02-12T10:43:32.766" v="697"/>
          <ac:picMkLst>
            <pc:docMk/>
            <pc:sldMk cId="1664785409" sldId="262"/>
            <ac:picMk id="6" creationId="{71797AE7-CEDB-23DD-1E76-EF189F6F1CF2}"/>
          </ac:picMkLst>
        </pc:picChg>
        <pc:picChg chg="add del mod">
          <ac:chgData name="Matthieu ROIGNANT" userId="S::mroignant@diginamic-formation.fr::b73b4de3-438d-4441-aea5-1b9bca141a91" providerId="AD" clId="Web-{E9A2CFD9-DE0E-1906-81B6-5E9AA81F485C}" dt="2025-02-12T10:19:55.192" v="110"/>
          <ac:picMkLst>
            <pc:docMk/>
            <pc:sldMk cId="1664785409" sldId="262"/>
            <ac:picMk id="8" creationId="{97C35022-B751-FC75-CC1F-E4F814596175}"/>
          </ac:picMkLst>
        </pc:picChg>
        <pc:picChg chg="add del mod">
          <ac:chgData name="Matthieu ROIGNANT" userId="S::mroignant@diginamic-formation.fr::b73b4de3-438d-4441-aea5-1b9bca141a91" providerId="AD" clId="Web-{E9A2CFD9-DE0E-1906-81B6-5E9AA81F485C}" dt="2025-02-12T10:43:32.751" v="694"/>
          <ac:picMkLst>
            <pc:docMk/>
            <pc:sldMk cId="1664785409" sldId="262"/>
            <ac:picMk id="14" creationId="{DEE61F01-6853-3939-E948-2174BF04132E}"/>
          </ac:picMkLst>
        </pc:picChg>
      </pc:sldChg>
      <pc:sldChg chg="modSp">
        <pc:chgData name="Matthieu ROIGNANT" userId="S::mroignant@diginamic-formation.fr::b73b4de3-438d-4441-aea5-1b9bca141a91" providerId="AD" clId="Web-{E9A2CFD9-DE0E-1906-81B6-5E9AA81F485C}" dt="2025-02-12T10:19:15.207" v="103" actId="20577"/>
        <pc:sldMkLst>
          <pc:docMk/>
          <pc:sldMk cId="2634055334" sldId="268"/>
        </pc:sldMkLst>
        <pc:spChg chg="mod">
          <ac:chgData name="Matthieu ROIGNANT" userId="S::mroignant@diginamic-formation.fr::b73b4de3-438d-4441-aea5-1b9bca141a91" providerId="AD" clId="Web-{E9A2CFD9-DE0E-1906-81B6-5E9AA81F485C}" dt="2025-02-12T10:19:15.207" v="103" actId="20577"/>
          <ac:spMkLst>
            <pc:docMk/>
            <pc:sldMk cId="2634055334" sldId="268"/>
            <ac:spMk id="2" creationId="{C9D653EE-7D85-D6DF-B71A-4065D61582E4}"/>
          </ac:spMkLst>
        </pc:spChg>
      </pc:sldChg>
      <pc:sldChg chg="modSp">
        <pc:chgData name="Matthieu ROIGNANT" userId="S::mroignant@diginamic-formation.fr::b73b4de3-438d-4441-aea5-1b9bca141a91" providerId="AD" clId="Web-{E9A2CFD9-DE0E-1906-81B6-5E9AA81F485C}" dt="2025-02-12T10:21:45.789" v="183" actId="20577"/>
        <pc:sldMkLst>
          <pc:docMk/>
          <pc:sldMk cId="2802543643" sldId="269"/>
        </pc:sldMkLst>
        <pc:spChg chg="mod">
          <ac:chgData name="Matthieu ROIGNANT" userId="S::mroignant@diginamic-formation.fr::b73b4de3-438d-4441-aea5-1b9bca141a91" providerId="AD" clId="Web-{E9A2CFD9-DE0E-1906-81B6-5E9AA81F485C}" dt="2025-02-12T10:21:45.789" v="183" actId="20577"/>
          <ac:spMkLst>
            <pc:docMk/>
            <pc:sldMk cId="2802543643" sldId="269"/>
            <ac:spMk id="3" creationId="{D9F88AD8-8623-F231-E628-E2AB4EE88426}"/>
          </ac:spMkLst>
        </pc:spChg>
      </pc:sldChg>
      <pc:sldChg chg="addSp modSp new">
        <pc:chgData name="Matthieu ROIGNANT" userId="S::mroignant@diginamic-formation.fr::b73b4de3-438d-4441-aea5-1b9bca141a91" providerId="AD" clId="Web-{E9A2CFD9-DE0E-1906-81B6-5E9AA81F485C}" dt="2025-02-12T10:32:26.106" v="388" actId="20577"/>
        <pc:sldMkLst>
          <pc:docMk/>
          <pc:sldMk cId="2463167181" sldId="270"/>
        </pc:sldMkLst>
        <pc:spChg chg="mod">
          <ac:chgData name="Matthieu ROIGNANT" userId="S::mroignant@diginamic-formation.fr::b73b4de3-438d-4441-aea5-1b9bca141a91" providerId="AD" clId="Web-{E9A2CFD9-DE0E-1906-81B6-5E9AA81F485C}" dt="2025-02-12T10:32:26.106" v="388" actId="20577"/>
          <ac:spMkLst>
            <pc:docMk/>
            <pc:sldMk cId="2463167181" sldId="270"/>
            <ac:spMk id="2" creationId="{940907BF-CFF6-F998-81E0-655C1C22CB4A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22:47.401" v="185"/>
          <ac:picMkLst>
            <pc:docMk/>
            <pc:sldMk cId="2463167181" sldId="270"/>
            <ac:picMk id="5" creationId="{19DCCF24-5A65-96A6-ED5F-681E9FFD62D6}"/>
          </ac:picMkLst>
        </pc:picChg>
      </pc:sldChg>
      <pc:sldChg chg="addSp delSp modSp new">
        <pc:chgData name="Matthieu ROIGNANT" userId="S::mroignant@diginamic-formation.fr::b73b4de3-438d-4441-aea5-1b9bca141a91" providerId="AD" clId="Web-{E9A2CFD9-DE0E-1906-81B6-5E9AA81F485C}" dt="2025-02-12T10:31:50.761" v="387" actId="20577"/>
        <pc:sldMkLst>
          <pc:docMk/>
          <pc:sldMk cId="403993602" sldId="271"/>
        </pc:sldMkLst>
        <pc:spChg chg="mod">
          <ac:chgData name="Matthieu ROIGNANT" userId="S::mroignant@diginamic-formation.fr::b73b4de3-438d-4441-aea5-1b9bca141a91" providerId="AD" clId="Web-{E9A2CFD9-DE0E-1906-81B6-5E9AA81F485C}" dt="2025-02-12T10:24:59.826" v="241" actId="20577"/>
          <ac:spMkLst>
            <pc:docMk/>
            <pc:sldMk cId="403993602" sldId="271"/>
            <ac:spMk id="2" creationId="{FE35B12E-9A9A-F63B-B8A9-5DB2E02CB7DA}"/>
          </ac:spMkLst>
        </pc:spChg>
        <pc:spChg chg="del">
          <ac:chgData name="Matthieu ROIGNANT" userId="S::mroignant@diginamic-formation.fr::b73b4de3-438d-4441-aea5-1b9bca141a91" providerId="AD" clId="Web-{E9A2CFD9-DE0E-1906-81B6-5E9AA81F485C}" dt="2025-02-12T10:25:37.734" v="243"/>
          <ac:spMkLst>
            <pc:docMk/>
            <pc:sldMk cId="403993602" sldId="271"/>
            <ac:spMk id="3" creationId="{9D1C878E-BE6B-590F-18D4-EA3E4C670F4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6:34.657" v="251" actId="14100"/>
          <ac:spMkLst>
            <pc:docMk/>
            <pc:sldMk cId="403993602" sldId="271"/>
            <ac:spMk id="7" creationId="{301C6D5B-54EE-8537-A67A-0EC3791BD47A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7:12.659" v="259"/>
          <ac:spMkLst>
            <pc:docMk/>
            <pc:sldMk cId="403993602" sldId="271"/>
            <ac:spMk id="8" creationId="{EF09EC07-7349-C393-547C-4A7B795205E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7:17.362" v="260"/>
          <ac:spMkLst>
            <pc:docMk/>
            <pc:sldMk cId="403993602" sldId="271"/>
            <ac:spMk id="9" creationId="{C454CA31-B102-5C78-2FDD-85C87ED8081B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26.927" v="271"/>
          <ac:spMkLst>
            <pc:docMk/>
            <pc:sldMk cId="403993602" sldId="271"/>
            <ac:spMk id="10" creationId="{9E9F31E1-E40A-4140-C603-9D29AAE69A5A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31.145" v="273"/>
          <ac:spMkLst>
            <pc:docMk/>
            <pc:sldMk cId="403993602" sldId="271"/>
            <ac:spMk id="11" creationId="{28650FC7-1BB0-9C1C-370D-F2C1A6A4BD5C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35.317" v="275"/>
          <ac:spMkLst>
            <pc:docMk/>
            <pc:sldMk cId="403993602" sldId="271"/>
            <ac:spMk id="12" creationId="{FB27DE6C-9B06-D058-8572-4E84CB6E96EA}"/>
          </ac:spMkLst>
        </pc:spChg>
        <pc:spChg chg="add del">
          <ac:chgData name="Matthieu ROIGNANT" userId="S::mroignant@diginamic-formation.fr::b73b4de3-438d-4441-aea5-1b9bca141a91" providerId="AD" clId="Web-{E9A2CFD9-DE0E-1906-81B6-5E9AA81F485C}" dt="2025-02-12T10:28:18.239" v="267"/>
          <ac:spMkLst>
            <pc:docMk/>
            <pc:sldMk cId="403993602" sldId="271"/>
            <ac:spMk id="13" creationId="{ECDAD89F-80C1-A028-FEFA-2E00CF0FA8A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9:33.663" v="333" actId="14100"/>
          <ac:spMkLst>
            <pc:docMk/>
            <pc:sldMk cId="403993602" sldId="271"/>
            <ac:spMk id="14" creationId="{3360788E-C74F-C72E-1A64-FEBA85DC09A0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9:57.929" v="353" actId="20577"/>
          <ac:spMkLst>
            <pc:docMk/>
            <pc:sldMk cId="403993602" sldId="271"/>
            <ac:spMk id="15" creationId="{E7B02A37-DCD8-DA8D-436D-FD03FC63F291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31:50.761" v="387" actId="20577"/>
          <ac:spMkLst>
            <pc:docMk/>
            <pc:sldMk cId="403993602" sldId="271"/>
            <ac:spMk id="16" creationId="{3D5A6437-1CAE-CA2E-44FD-EE9C66FEFFE7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25:03.577" v="242"/>
          <ac:picMkLst>
            <pc:docMk/>
            <pc:sldMk cId="403993602" sldId="271"/>
            <ac:picMk id="5" creationId="{B1BE9F20-3CFB-CBDA-BBA4-40D234D50D4F}"/>
          </ac:picMkLst>
        </pc:picChg>
        <pc:picChg chg="add mod ord">
          <ac:chgData name="Matthieu ROIGNANT" userId="S::mroignant@diginamic-formation.fr::b73b4de3-438d-4441-aea5-1b9bca141a91" providerId="AD" clId="Web-{E9A2CFD9-DE0E-1906-81B6-5E9AA81F485C}" dt="2025-02-12T10:29:28.413" v="331" actId="1076"/>
          <ac:picMkLst>
            <pc:docMk/>
            <pc:sldMk cId="403993602" sldId="271"/>
            <ac:picMk id="6" creationId="{76D61894-513F-22B8-91C5-7517F0B19203}"/>
          </ac:picMkLst>
        </pc:picChg>
      </pc:sldChg>
      <pc:sldChg chg="new del">
        <pc:chgData name="Matthieu ROIGNANT" userId="S::mroignant@diginamic-formation.fr::b73b4de3-438d-4441-aea5-1b9bca141a91" providerId="AD" clId="Web-{E9A2CFD9-DE0E-1906-81B6-5E9AA81F485C}" dt="2025-02-12T10:24:49.811" v="227"/>
        <pc:sldMkLst>
          <pc:docMk/>
          <pc:sldMk cId="1930680954" sldId="271"/>
        </pc:sldMkLst>
      </pc:sldChg>
      <pc:sldChg chg="addSp delSp modSp new">
        <pc:chgData name="Matthieu ROIGNANT" userId="S::mroignant@diginamic-formation.fr::b73b4de3-438d-4441-aea5-1b9bca141a91" providerId="AD" clId="Web-{E9A2CFD9-DE0E-1906-81B6-5E9AA81F485C}" dt="2025-02-12T10:33:45.139" v="399" actId="1076"/>
        <pc:sldMkLst>
          <pc:docMk/>
          <pc:sldMk cId="219229701" sldId="272"/>
        </pc:sldMkLst>
        <pc:spChg chg="mod">
          <ac:chgData name="Matthieu ROIGNANT" userId="S::mroignant@diginamic-formation.fr::b73b4de3-438d-4441-aea5-1b9bca141a91" providerId="AD" clId="Web-{E9A2CFD9-DE0E-1906-81B6-5E9AA81F485C}" dt="2025-02-12T10:33:13.763" v="395" actId="20577"/>
          <ac:spMkLst>
            <pc:docMk/>
            <pc:sldMk cId="219229701" sldId="272"/>
            <ac:spMk id="2" creationId="{8EC83C1D-8492-3FBC-AD99-10BF071EAED9}"/>
          </ac:spMkLst>
        </pc:spChg>
        <pc:spChg chg="del">
          <ac:chgData name="Matthieu ROIGNANT" userId="S::mroignant@diginamic-formation.fr::b73b4de3-438d-4441-aea5-1b9bca141a91" providerId="AD" clId="Web-{E9A2CFD9-DE0E-1906-81B6-5E9AA81F485C}" dt="2025-02-12T10:33:32.342" v="396"/>
          <ac:spMkLst>
            <pc:docMk/>
            <pc:sldMk cId="219229701" sldId="272"/>
            <ac:spMk id="3" creationId="{779E7274-19BD-EAF1-D970-9EDCAFAD8388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33:04.888" v="390"/>
          <ac:picMkLst>
            <pc:docMk/>
            <pc:sldMk cId="219229701" sldId="272"/>
            <ac:picMk id="5" creationId="{36C6EA99-AE0B-7721-F3FC-8877B09E0E47}"/>
          </ac:picMkLst>
        </pc:picChg>
        <pc:picChg chg="add mod ord">
          <ac:chgData name="Matthieu ROIGNANT" userId="S::mroignant@diginamic-formation.fr::b73b4de3-438d-4441-aea5-1b9bca141a91" providerId="AD" clId="Web-{E9A2CFD9-DE0E-1906-81B6-5E9AA81F485C}" dt="2025-02-12T10:33:45.139" v="399" actId="1076"/>
          <ac:picMkLst>
            <pc:docMk/>
            <pc:sldMk cId="219229701" sldId="272"/>
            <ac:picMk id="6" creationId="{EB4086CA-3E32-3C08-D8F5-6E524D30EDD8}"/>
          </ac:picMkLst>
        </pc:picChg>
      </pc:sldChg>
      <pc:sldChg chg="add replId delAnim modAnim">
        <pc:chgData name="Matthieu ROIGNANT" userId="S::mroignant@diginamic-formation.fr::b73b4de3-438d-4441-aea5-1b9bca141a91" providerId="AD" clId="Web-{E9A2CFD9-DE0E-1906-81B6-5E9AA81F485C}" dt="2025-02-12T10:44:13.252" v="702"/>
        <pc:sldMkLst>
          <pc:docMk/>
          <pc:sldMk cId="1976485688" sldId="274"/>
        </pc:sldMkLst>
      </pc:sldChg>
    </pc:docChg>
  </pc:docChgLst>
  <pc:docChgLst>
    <pc:chgData name="Utilisateur invité" userId="S::urn:spo:anon#4c633eac35644bbdbee166300621204c96c8d330252c1bfb36c78baa05fd152a::" providerId="AD" clId="Web-{C9570EE7-603E-4C06-55AE-09215B208D10}"/>
    <pc:docChg chg="addSld delSld modSld">
      <pc:chgData name="Utilisateur invité" userId="S::urn:spo:anon#4c633eac35644bbdbee166300621204c96c8d330252c1bfb36c78baa05fd152a::" providerId="AD" clId="Web-{C9570EE7-603E-4C06-55AE-09215B208D10}" dt="2025-02-12T11:20:29.495" v="27" actId="20577"/>
      <pc:docMkLst>
        <pc:docMk/>
      </pc:docMkLst>
      <pc:sldChg chg="addSp delSp modSp">
        <pc:chgData name="Utilisateur invité" userId="S::urn:spo:anon#4c633eac35644bbdbee166300621204c96c8d330252c1bfb36c78baa05fd152a::" providerId="AD" clId="Web-{C9570EE7-603E-4C06-55AE-09215B208D10}" dt="2025-02-12T11:07:33.780" v="23" actId="1076"/>
        <pc:sldMkLst>
          <pc:docMk/>
          <pc:sldMk cId="3065573107" sldId="260"/>
        </pc:sldMkLst>
        <pc:picChg chg="add del mod">
          <ac:chgData name="Utilisateur invité" userId="S::urn:spo:anon#4c633eac35644bbdbee166300621204c96c8d330252c1bfb36c78baa05fd152a::" providerId="AD" clId="Web-{C9570EE7-603E-4C06-55AE-09215B208D10}" dt="2025-02-12T11:06:57.544" v="8"/>
          <ac:picMkLst>
            <pc:docMk/>
            <pc:sldMk cId="3065573107" sldId="260"/>
            <ac:picMk id="3" creationId="{C5C40F6F-B52F-39D3-C070-A3A764717EB8}"/>
          </ac:picMkLst>
        </pc:picChg>
        <pc:picChg chg="add del mod">
          <ac:chgData name="Utilisateur invité" userId="S::urn:spo:anon#4c633eac35644bbdbee166300621204c96c8d330252c1bfb36c78baa05fd152a::" providerId="AD" clId="Web-{C9570EE7-603E-4C06-55AE-09215B208D10}" dt="2025-02-12T11:07:03.826" v="13"/>
          <ac:picMkLst>
            <pc:docMk/>
            <pc:sldMk cId="3065573107" sldId="260"/>
            <ac:picMk id="6" creationId="{5B4069DE-6A42-C16C-78CE-02143E7227FA}"/>
          </ac:picMkLst>
        </pc:picChg>
        <pc:picChg chg="add mod modCrop">
          <ac:chgData name="Utilisateur invité" userId="S::urn:spo:anon#4c633eac35644bbdbee166300621204c96c8d330252c1bfb36c78baa05fd152a::" providerId="AD" clId="Web-{C9570EE7-603E-4C06-55AE-09215B208D10}" dt="2025-02-12T11:07:33.780" v="23" actId="1076"/>
          <ac:picMkLst>
            <pc:docMk/>
            <pc:sldMk cId="3065573107" sldId="260"/>
            <ac:picMk id="7" creationId="{B736AABB-CEBA-2AD3-F22D-70B6FF40E366}"/>
          </ac:picMkLst>
        </pc:picChg>
        <pc:picChg chg="del">
          <ac:chgData name="Utilisateur invité" userId="S::urn:spo:anon#4c633eac35644bbdbee166300621204c96c8d330252c1bfb36c78baa05fd152a::" providerId="AD" clId="Web-{C9570EE7-603E-4C06-55AE-09215B208D10}" dt="2025-02-12T11:06:20.668" v="3"/>
          <ac:picMkLst>
            <pc:docMk/>
            <pc:sldMk cId="3065573107" sldId="260"/>
            <ac:picMk id="11" creationId="{4AD8FE00-C0AD-8253-1913-610860B93DF0}"/>
          </ac:picMkLst>
        </pc:picChg>
      </pc:sldChg>
      <pc:sldChg chg="modSp">
        <pc:chgData name="Utilisateur invité" userId="S::urn:spo:anon#4c633eac35644bbdbee166300621204c96c8d330252c1bfb36c78baa05fd152a::" providerId="AD" clId="Web-{C9570EE7-603E-4C06-55AE-09215B208D10}" dt="2025-02-12T11:00:12.420" v="2" actId="20577"/>
        <pc:sldMkLst>
          <pc:docMk/>
          <pc:sldMk cId="2585300643" sldId="264"/>
        </pc:sldMkLst>
        <pc:spChg chg="mod">
          <ac:chgData name="Utilisateur invité" userId="S::urn:spo:anon#4c633eac35644bbdbee166300621204c96c8d330252c1bfb36c78baa05fd152a::" providerId="AD" clId="Web-{C9570EE7-603E-4C06-55AE-09215B208D10}" dt="2025-02-12T11:00:12.420" v="2" actId="20577"/>
          <ac:spMkLst>
            <pc:docMk/>
            <pc:sldMk cId="2585300643" sldId="264"/>
            <ac:spMk id="2" creationId="{04B5F484-4014-53CD-A260-B668207A31A0}"/>
          </ac:spMkLst>
        </pc:spChg>
      </pc:sldChg>
      <pc:sldChg chg="modSp">
        <pc:chgData name="Utilisateur invité" userId="S::urn:spo:anon#4c633eac35644bbdbee166300621204c96c8d330252c1bfb36c78baa05fd152a::" providerId="AD" clId="Web-{C9570EE7-603E-4C06-55AE-09215B208D10}" dt="2025-02-12T11:20:29.495" v="27" actId="20577"/>
        <pc:sldMkLst>
          <pc:docMk/>
          <pc:sldMk cId="2138677255" sldId="267"/>
        </pc:sldMkLst>
        <pc:spChg chg="mod">
          <ac:chgData name="Utilisateur invité" userId="S::urn:spo:anon#4c633eac35644bbdbee166300621204c96c8d330252c1bfb36c78baa05fd152a::" providerId="AD" clId="Web-{C9570EE7-603E-4C06-55AE-09215B208D10}" dt="2025-02-12T11:20:29.495" v="27" actId="20577"/>
          <ac:spMkLst>
            <pc:docMk/>
            <pc:sldMk cId="2138677255" sldId="267"/>
            <ac:spMk id="12" creationId="{97DC2332-2412-9A53-9A90-90DAF2A9D805}"/>
          </ac:spMkLst>
        </pc:spChg>
      </pc:sldChg>
      <pc:sldChg chg="new del">
        <pc:chgData name="Utilisateur invité" userId="S::urn:spo:anon#4c633eac35644bbdbee166300621204c96c8d330252c1bfb36c78baa05fd152a::" providerId="AD" clId="Web-{C9570EE7-603E-4C06-55AE-09215B208D10}" dt="2025-02-12T11:15:18.765" v="25"/>
        <pc:sldMkLst>
          <pc:docMk/>
          <pc:sldMk cId="1531926820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C4DC86-DBE3-4A08-9E52-5923A7E562E7}" type="datetimeFigureOut">
              <a:rPr lang="fr-FR" smtClean="0"/>
              <a:t>12/02/2025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1371F-E8F5-4448-A763-85B9DF25643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392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L’objectif de ce projet est d’exploiter l’écosystème Hadoop pour concevoir et déployer un système performant d’entrepôt de données.</a:t>
            </a:r>
          </a:p>
          <a:p>
            <a:r>
              <a:rPr lang="fr-FR" dirty="0"/>
              <a:t>Grâce aux capacités d’Hadoop, nous mettrons en œuvre des solutions permettant d’assurer une recherche étendue et optimisée, facilitant l’accès rapide aux informations pertinentes.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1371F-E8F5-4448-A763-85B9DF25643E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630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0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78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1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1552755"/>
            <a:ext cx="4815840" cy="4628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1548374"/>
            <a:ext cx="4815840" cy="4628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1491817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2596551"/>
            <a:ext cx="4818888" cy="3584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1491817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2596551"/>
            <a:ext cx="4818888" cy="3584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27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8250"/>
            <a:ext cx="6045644" cy="46671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1518250"/>
            <a:ext cx="3811905" cy="43507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8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79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1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8553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1595887"/>
            <a:ext cx="10268712" cy="458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2/12/2025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9738" y="70398"/>
            <a:ext cx="10058400" cy="1427052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Projet BIG DATA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72509" y="1490247"/>
            <a:ext cx="10058400" cy="40854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 dirty="0">
                <a:solidFill>
                  <a:schemeClr val="tx1"/>
                </a:solidFill>
                <a:ea typeface="Calibri Light"/>
                <a:cs typeface="Calibri Light"/>
              </a:rPr>
              <a:t>Utilisation de l'écosystème Hadoop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1A4040D-172C-0AF7-FF5E-7C442B0A37E0}"/>
              </a:ext>
            </a:extLst>
          </p:cNvPr>
          <p:cNvSpPr txBox="1">
            <a:spLocks/>
          </p:cNvSpPr>
          <p:nvPr/>
        </p:nvSpPr>
        <p:spPr>
          <a:xfrm>
            <a:off x="349068" y="2143914"/>
            <a:ext cx="11160087" cy="1785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dirty="0">
                <a:solidFill>
                  <a:schemeClr val="tx1"/>
                </a:solidFill>
                <a:latin typeface="Calibri"/>
                <a:ea typeface="Calibri Light"/>
                <a:cs typeface="Calibri Light"/>
              </a:rPr>
              <a:t>Objectifs : 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a typeface="+mj-lt"/>
                <a:cs typeface="+mj-lt"/>
              </a:rPr>
              <a:t>Utilisation de l’écosystème Hadoop</a:t>
            </a:r>
            <a:endParaRPr lang="fr-FR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a typeface="+mj-lt"/>
                <a:cs typeface="+mj-lt"/>
              </a:rPr>
              <a:t>Concevoir et déployer un système d’entrepôt de données structurées et non structurées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a typeface="+mj-lt"/>
                <a:cs typeface="+mj-lt"/>
              </a:rPr>
              <a:t>Maîtriser la recherche étendue</a:t>
            </a:r>
            <a:endParaRPr lang="fr-FR" sz="1600" dirty="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a typeface="+mj-lt"/>
                <a:cs typeface="+mj-lt"/>
              </a:rPr>
              <a:t>Mettre en place des outils statistiques pour optimiser l’exploitation des données</a:t>
            </a:r>
            <a:endParaRPr lang="fr-FR" sz="1600" dirty="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  <a:ea typeface="+mj-lt"/>
                <a:cs typeface="+mj-lt"/>
              </a:rPr>
              <a:t>Le bon fonctionnement de la réalisation</a:t>
            </a:r>
            <a:endParaRPr lang="fr-FR" sz="1600" dirty="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 dirty="0">
              <a:solidFill>
                <a:schemeClr val="tx1"/>
              </a:solidFill>
              <a:latin typeface="Corbel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 dirty="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 Light"/>
              <a:cs typeface="Calibri Light"/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F12A4CF-BEBE-4608-224C-9DCA0FF54FAB}"/>
              </a:ext>
            </a:extLst>
          </p:cNvPr>
          <p:cNvSpPr txBox="1">
            <a:spLocks/>
          </p:cNvSpPr>
          <p:nvPr/>
        </p:nvSpPr>
        <p:spPr>
          <a:xfrm>
            <a:off x="4911887" y="5292901"/>
            <a:ext cx="7129749" cy="139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Matthieu ROIGNANT &amp;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yOUSSEF</a:t>
            </a:r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bERHAYLA</a:t>
            </a:r>
          </a:p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D08b</a:t>
            </a:r>
          </a:p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12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fevrier</a:t>
            </a:r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 2025</a:t>
            </a: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Corbel"/>
              <a:ea typeface="Calibri Light"/>
              <a:cs typeface="Calibri Light"/>
            </a:endParaRP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 Light"/>
              <a:cs typeface="Calibri Light"/>
            </a:endParaRPr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2AE2AA0-A201-3646-3F6F-BEA91F3AC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1685235" cy="17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8C7F-641E-DC7B-279D-959C65D8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7F4DE-FDDB-314D-75A2-D3CB4BCA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F90B66-4A7D-0D4C-532C-85D204D7E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" y="1595887"/>
            <a:ext cx="6770856" cy="2042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2006 et 2010 pour les départements 53, 61 et 28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les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valeur</a:t>
            </a:r>
            <a:r>
              <a:rPr lang="en-US" sz="2000">
                <a:ea typeface="+mn-lt"/>
                <a:cs typeface="+mn-lt"/>
              </a:rPr>
              <a:t> de "</a:t>
            </a:r>
            <a:r>
              <a:rPr lang="en-US" sz="2000" err="1">
                <a:ea typeface="+mn-lt"/>
                <a:cs typeface="+mn-lt"/>
              </a:rPr>
              <a:t>timbrecde</a:t>
            </a:r>
            <a:r>
              <a:rPr lang="en-US" sz="2000">
                <a:ea typeface="+mn-lt"/>
                <a:cs typeface="+mn-lt"/>
              </a:rPr>
              <a:t>")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excel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5817FB-0927-A903-F783-BB10E456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29949B-BAF8-1E9C-310D-52E631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10</a:t>
            </a:fld>
            <a:endParaRPr lang="en-US"/>
          </a:p>
        </p:txBody>
      </p:sp>
      <p:pic>
        <p:nvPicPr>
          <p:cNvPr id="6" name="Hadoop-Lot1">
            <a:hlinkClick r:id="" action="ppaction://media"/>
            <a:extLst>
              <a:ext uri="{FF2B5EF4-FFF2-40B4-BE49-F238E27FC236}">
                <a16:creationId xmlns:a16="http://schemas.microsoft.com/office/drawing/2014/main" id="{7B1D5B03-C84E-2F60-F042-E0ED46415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4125" y="103126"/>
            <a:ext cx="4565791" cy="3227759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A802CA7-65D5-AF17-BE52-6786FD1E2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5FFF9E1-E3A6-99C1-0B2E-57E23259730E}"/>
              </a:ext>
            </a:extLst>
          </p:cNvPr>
          <p:cNvSpPr txBox="1">
            <a:spLocks/>
          </p:cNvSpPr>
          <p:nvPr/>
        </p:nvSpPr>
        <p:spPr>
          <a:xfrm>
            <a:off x="221990" y="3777227"/>
            <a:ext cx="6761676" cy="50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4"/>
                </a:solidFill>
                <a:ea typeface="+mn-lt"/>
                <a:cs typeface="+mn-lt"/>
              </a:rPr>
              <a:t>Exécution</a:t>
            </a:r>
            <a:r>
              <a:rPr lang="en-US" sz="2000">
                <a:solidFill>
                  <a:schemeClr val="accent4"/>
                </a:solidFill>
                <a:ea typeface="+mn-lt"/>
                <a:cs typeface="+mn-lt"/>
              </a:rPr>
              <a:t> du script job.sh</a:t>
            </a:r>
            <a:endParaRPr lang="en-US">
              <a:solidFill>
                <a:schemeClr val="accent4"/>
              </a:solidFill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D93BB14-1A7C-52C8-671E-6F7A90B69CF7}"/>
              </a:ext>
            </a:extLst>
          </p:cNvPr>
          <p:cNvSpPr txBox="1">
            <a:spLocks/>
          </p:cNvSpPr>
          <p:nvPr/>
        </p:nvSpPr>
        <p:spPr>
          <a:xfrm>
            <a:off x="212810" y="4373974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Résultat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fichier</a:t>
            </a:r>
            <a:r>
              <a:rPr lang="en-US" sz="2000">
                <a:ea typeface="+mn-lt"/>
                <a:cs typeface="+mn-lt"/>
              </a:rPr>
              <a:t> Excel</a:t>
            </a:r>
            <a:br>
              <a:rPr lang="en-US" sz="2000">
                <a:ea typeface="+mn-lt"/>
                <a:cs typeface="+mn-lt"/>
              </a:rPr>
            </a:br>
            <a:r>
              <a:rPr lang="en-US" sz="2000"/>
              <a:t>"Resultats_lot1.xlsx"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0052A8-F995-6F07-52DB-D668B97D8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899" y="3427508"/>
            <a:ext cx="4673333" cy="3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749A6-91D1-ADA5-F11D-57068558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C698CBE-98A8-E9E5-DFCB-6E150FC0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BA482E-CF12-5550-D410-3A3310E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11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3FCA4FD-CF1E-903A-4403-B1100BE9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1DAFD7E-971A-CCA2-5280-81BA15D59699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2011 et 2016 pour les départements 22, 49 et 53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aléatoirement</a:t>
            </a:r>
            <a:r>
              <a:rPr lang="en-US" sz="2000">
                <a:ea typeface="+mn-lt"/>
                <a:cs typeface="+mn-lt"/>
              </a:rPr>
              <a:t> 5% des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sans "</a:t>
            </a:r>
            <a:r>
              <a:rPr lang="en-US" sz="2000" err="1">
                <a:ea typeface="+mn-lt"/>
                <a:cs typeface="+mn-lt"/>
              </a:rPr>
              <a:t>timbrecli</a:t>
            </a:r>
            <a:r>
              <a:rPr lang="en-US" sz="2000">
                <a:ea typeface="+mn-lt"/>
                <a:cs typeface="+mn-lt"/>
              </a:rPr>
              <a:t>") avec la </a:t>
            </a:r>
            <a:r>
              <a:rPr lang="en-US" sz="2000" err="1">
                <a:ea typeface="+mn-lt"/>
                <a:cs typeface="+mn-lt"/>
              </a:rPr>
              <a:t>moyenne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PDF sous </a:t>
            </a:r>
            <a:r>
              <a:rPr lang="en-US" sz="2000" err="1"/>
              <a:t>forme</a:t>
            </a:r>
            <a:r>
              <a:rPr lang="en-US" sz="2000"/>
              <a:t> d'un </a:t>
            </a:r>
            <a:r>
              <a:rPr lang="en-US" sz="2000" err="1"/>
              <a:t>graphe</a:t>
            </a:r>
            <a:r>
              <a:rPr lang="en-US" sz="2000"/>
              <a:t> PIE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A7F1-12C8-D3EF-BE81-EE951602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2469DF-E929-AA69-6B30-4442845F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68C19-5C5A-2454-2329-7A1C34161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4361" y="3635526"/>
            <a:ext cx="4049430" cy="307816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8682CF-2C3E-790C-B496-B1F01D4C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861F33-DD5A-DA36-0EF3-A76529F3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12</a:t>
            </a:fld>
            <a:endParaRPr lang="en-US"/>
          </a:p>
        </p:txBody>
      </p:sp>
      <p:pic>
        <p:nvPicPr>
          <p:cNvPr id="6" name="Hadoop-Lot2">
            <a:hlinkClick r:id="" action="ppaction://media"/>
            <a:extLst>
              <a:ext uri="{FF2B5EF4-FFF2-40B4-BE49-F238E27FC236}">
                <a16:creationId xmlns:a16="http://schemas.microsoft.com/office/drawing/2014/main" id="{4AF6834C-E5BC-F83A-22E8-C8FF436EE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063" y="100496"/>
            <a:ext cx="4576832" cy="3178314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3FF549B-5E24-A52B-6EAC-039232CDB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AF955DF-B593-E6DA-04BA-D657B19E41A5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2011 et 2016 pour les départements 22, 49 et 53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aléatoirement</a:t>
            </a:r>
            <a:r>
              <a:rPr lang="en-US" sz="2000">
                <a:ea typeface="+mn-lt"/>
                <a:cs typeface="+mn-lt"/>
              </a:rPr>
              <a:t> 5% des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sans "</a:t>
            </a:r>
            <a:r>
              <a:rPr lang="en-US" sz="2000" err="1">
                <a:ea typeface="+mn-lt"/>
                <a:cs typeface="+mn-lt"/>
              </a:rPr>
              <a:t>timbrecli</a:t>
            </a:r>
            <a:r>
              <a:rPr lang="en-US" sz="2000">
                <a:ea typeface="+mn-lt"/>
                <a:cs typeface="+mn-lt"/>
              </a:rPr>
              <a:t>") avec la </a:t>
            </a:r>
            <a:r>
              <a:rPr lang="en-US" sz="2000" err="1">
                <a:ea typeface="+mn-lt"/>
                <a:cs typeface="+mn-lt"/>
              </a:rPr>
              <a:t>moyenne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PDF sous </a:t>
            </a:r>
            <a:r>
              <a:rPr lang="en-US" sz="2000" err="1"/>
              <a:t>forme</a:t>
            </a:r>
            <a:r>
              <a:rPr lang="en-US" sz="2000"/>
              <a:t> d'un </a:t>
            </a:r>
            <a:r>
              <a:rPr lang="en-US" sz="2000" err="1"/>
              <a:t>graphe</a:t>
            </a:r>
            <a:r>
              <a:rPr lang="en-US" sz="2000"/>
              <a:t> PIE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4C9B699-4AD5-7F5B-4922-702860619EC9}"/>
              </a:ext>
            </a:extLst>
          </p:cNvPr>
          <p:cNvSpPr txBox="1">
            <a:spLocks/>
          </p:cNvSpPr>
          <p:nvPr/>
        </p:nvSpPr>
        <p:spPr>
          <a:xfrm>
            <a:off x="221990" y="3777227"/>
            <a:ext cx="6761676" cy="50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4"/>
                </a:solidFill>
                <a:ea typeface="+mn-lt"/>
                <a:cs typeface="+mn-lt"/>
              </a:rPr>
              <a:t>Exécution</a:t>
            </a:r>
            <a:r>
              <a:rPr lang="en-US" sz="2000">
                <a:solidFill>
                  <a:schemeClr val="accent4"/>
                </a:solidFill>
                <a:ea typeface="+mn-lt"/>
                <a:cs typeface="+mn-lt"/>
              </a:rPr>
              <a:t> du script job.sh</a:t>
            </a:r>
            <a:endParaRPr lang="en-US">
              <a:solidFill>
                <a:schemeClr val="accent4"/>
              </a:solidFill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0227FE9-5DE8-9D8F-3B81-629747C16EF5}"/>
              </a:ext>
            </a:extLst>
          </p:cNvPr>
          <p:cNvSpPr txBox="1">
            <a:spLocks/>
          </p:cNvSpPr>
          <p:nvPr/>
        </p:nvSpPr>
        <p:spPr>
          <a:xfrm>
            <a:off x="212810" y="4373974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Résultat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fichier</a:t>
            </a:r>
            <a:r>
              <a:rPr lang="en-US" sz="2000">
                <a:ea typeface="+mn-lt"/>
                <a:cs typeface="+mn-lt"/>
              </a:rPr>
              <a:t> Excel</a:t>
            </a:r>
            <a:br>
              <a:rPr lang="en-US" sz="2000">
                <a:ea typeface="+mn-lt"/>
                <a:cs typeface="+mn-lt"/>
              </a:rPr>
            </a:br>
            <a:r>
              <a:rPr lang="en-US" sz="2000"/>
              <a:t>"Top5_aleatoire.pdf"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5F484-4014-53CD-A260-B668207A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: stockage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2E39B5-153B-C0EE-C3BC-50E626C6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595887"/>
            <a:ext cx="6448129" cy="4585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/>
              <a:t>Mise en place d'une base NoSQL HBase</a:t>
            </a:r>
            <a:endParaRPr lang="en-US"/>
          </a:p>
          <a:p>
            <a:r>
              <a:rPr lang="fr-FR" sz="2000"/>
              <a:t>Exécution d'un script permettant l'insertion des données dans </a:t>
            </a:r>
            <a:r>
              <a:rPr lang="fr-FR" sz="2000" err="1"/>
              <a:t>happybase</a:t>
            </a:r>
            <a:endParaRPr lang="fr-FR" sz="200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4A5B12-052B-054D-E5E8-0B6C6C04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2F51CC-275F-59D4-39DA-27E8DE26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13</a:t>
            </a:fld>
            <a:endParaRPr lang="en-US"/>
          </a:p>
        </p:txBody>
      </p:sp>
      <p:pic>
        <p:nvPicPr>
          <p:cNvPr id="6" name="Hadoop-Lot3">
            <a:hlinkClick r:id="" action="ppaction://media"/>
            <a:extLst>
              <a:ext uri="{FF2B5EF4-FFF2-40B4-BE49-F238E27FC236}">
                <a16:creationId xmlns:a16="http://schemas.microsoft.com/office/drawing/2014/main" id="{9A5CE342-CBDC-4DE6-431E-6CFDE879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9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9EBDF1E4-2E1B-16B7-E135-595AD80E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4EFC4-6F36-4517-24D8-1ED717313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3" y="3132138"/>
            <a:ext cx="38766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F64ED-D7BD-87E2-D447-47510657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0D12B2-57E9-E7C0-F3B9-2CD1BFEA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DD6244-4EA6-4F21-ABCD-21A50024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14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38DDD3E-3DAA-5C97-BABA-B79BFF17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22202E7-263F-73A5-2EB7-AB36F74A6DB4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Extraction de la </a:t>
            </a:r>
            <a:r>
              <a:rPr lang="en-US" sz="1900" err="1">
                <a:solidFill>
                  <a:schemeClr val="accent4"/>
                </a:solidFill>
              </a:rPr>
              <a:t>meilleure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de Nantes </a:t>
            </a:r>
            <a:r>
              <a:rPr lang="en-US" sz="1900" err="1">
                <a:solidFill>
                  <a:schemeClr val="accent4"/>
                </a:solidFill>
              </a:rPr>
              <a:t>en</a:t>
            </a:r>
            <a:r>
              <a:rPr lang="en-US" sz="1900">
                <a:solidFill>
                  <a:schemeClr val="accent4"/>
                </a:solidFill>
              </a:rPr>
              <a:t> 2020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DAAE8-BBE0-6CDA-5911-588C69C31D30}"/>
              </a:ext>
            </a:extLst>
          </p:cNvPr>
          <p:cNvSpPr txBox="1"/>
          <p:nvPr/>
        </p:nvSpPr>
        <p:spPr>
          <a:xfrm>
            <a:off x="225846" y="2594472"/>
            <a:ext cx="5653489" cy="3547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"/>
              <a:buAutoNum type="arabicPeriod"/>
            </a:pPr>
            <a:r>
              <a:rPr lang="en-US" sz="1900">
                <a:cs typeface="Arial"/>
              </a:rPr>
              <a:t>Tri sur </a:t>
            </a:r>
            <a:r>
              <a:rPr lang="en-US" sz="1900" err="1">
                <a:cs typeface="Arial"/>
              </a:rPr>
              <a:t>l'année</a:t>
            </a:r>
            <a:r>
              <a:rPr lang="en-US" sz="1900">
                <a:cs typeface="Arial"/>
              </a:rPr>
              <a:t> 2020</a:t>
            </a:r>
            <a:endParaRPr lang="en-US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Par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  <a:endParaRPr lang="en-US">
              <a:cs typeface="Arial"/>
            </a:endParaRP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quantités</a:t>
            </a:r>
            <a:r>
              <a:rPr lang="en-US" sz="1900">
                <a:cs typeface="Arial"/>
              </a:rPr>
              <a:t>​</a:t>
            </a: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timbrecde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Génération</a:t>
            </a:r>
            <a:r>
              <a:rPr lang="en-US" sz="1900">
                <a:cs typeface="Arial"/>
              </a:rPr>
              <a:t> d'un </a:t>
            </a:r>
            <a:r>
              <a:rPr lang="en-US" sz="1900" err="1">
                <a:cs typeface="Arial"/>
              </a:rPr>
              <a:t>DataFrame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Sélection</a:t>
            </a:r>
            <a:r>
              <a:rPr lang="en-US" sz="1900">
                <a:cs typeface="Arial"/>
              </a:rPr>
              <a:t> de la </a:t>
            </a:r>
            <a:r>
              <a:rPr lang="en-US" sz="1900" err="1">
                <a:cs typeface="Arial"/>
              </a:rPr>
              <a:t>meilleure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>
                <a:cs typeface="Arial"/>
              </a:rPr>
              <a:t>Exportation au format CSV</a:t>
            </a:r>
            <a:br>
              <a:rPr lang="en-US" sz="1900">
                <a:cs typeface="Arial"/>
              </a:rPr>
            </a:br>
            <a:r>
              <a:rPr lang="en-US" sz="1900">
                <a:cs typeface="Arial"/>
              </a:rPr>
              <a:t>(meilleure_commande_Nantes_en_2020.csv)</a:t>
            </a:r>
          </a:p>
        </p:txBody>
      </p:sp>
    </p:spTree>
    <p:extLst>
      <p:ext uri="{BB962C8B-B14F-4D97-AF65-F5344CB8AC3E}">
        <p14:creationId xmlns:p14="http://schemas.microsoft.com/office/powerpoint/2010/main" val="20223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0AA8-C219-EB2A-2B5F-4702C327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A5BD8-5262-D951-6659-DB44A76A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82D856-7F1F-03D1-18E1-A535FFF6B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15351" y="4176936"/>
            <a:ext cx="3524250" cy="40005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8E668D-BD3A-2355-591B-EB50D735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866E86-C9F3-E6B0-11BB-A2C083DF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15</a:t>
            </a:fld>
            <a:endParaRPr lang="en-US"/>
          </a:p>
        </p:txBody>
      </p:sp>
      <p:pic>
        <p:nvPicPr>
          <p:cNvPr id="6" name="Hadoop-Lot3-1">
            <a:hlinkClick r:id="" action="ppaction://media"/>
            <a:extLst>
              <a:ext uri="{FF2B5EF4-FFF2-40B4-BE49-F238E27FC236}">
                <a16:creationId xmlns:a16="http://schemas.microsoft.com/office/drawing/2014/main" id="{78BDEE44-EBE6-8979-F908-84847AFB3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063" y="122583"/>
            <a:ext cx="4576832" cy="3178314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780435E-F786-5B57-AC8E-0A704FE1E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EAB3CF2-8768-FB4B-F34C-CB047CA8677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Extraction de la </a:t>
            </a:r>
            <a:r>
              <a:rPr lang="en-US" sz="1900" err="1">
                <a:solidFill>
                  <a:schemeClr val="accent4"/>
                </a:solidFill>
              </a:rPr>
              <a:t>meilleure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de Nantes </a:t>
            </a:r>
            <a:r>
              <a:rPr lang="en-US" sz="1900" err="1">
                <a:solidFill>
                  <a:schemeClr val="accent4"/>
                </a:solidFill>
              </a:rPr>
              <a:t>en</a:t>
            </a:r>
            <a:r>
              <a:rPr lang="en-US" sz="1900">
                <a:solidFill>
                  <a:schemeClr val="accent4"/>
                </a:solidFill>
              </a:rPr>
              <a:t> 2020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BFDBC-07EB-1E7E-7502-A04AD8B0C316}"/>
              </a:ext>
            </a:extLst>
          </p:cNvPr>
          <p:cNvSpPr txBox="1"/>
          <p:nvPr/>
        </p:nvSpPr>
        <p:spPr>
          <a:xfrm>
            <a:off x="225846" y="2594472"/>
            <a:ext cx="5504557" cy="3547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Tri sur </a:t>
            </a:r>
            <a:r>
              <a:rPr lang="en-US" sz="1900" err="1">
                <a:cs typeface="Arial"/>
              </a:rPr>
              <a:t>l'année</a:t>
            </a:r>
            <a:r>
              <a:rPr lang="en-US" sz="1900">
                <a:cs typeface="Arial"/>
              </a:rPr>
              <a:t> 2020</a:t>
            </a:r>
            <a:endParaRPr lang="en-US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Par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  <a:endParaRPr lang="en-US">
              <a:cs typeface="Arial"/>
            </a:endParaRP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quantités</a:t>
            </a:r>
            <a:r>
              <a:rPr lang="en-US" sz="1900">
                <a:cs typeface="Arial"/>
              </a:rPr>
              <a:t>​</a:t>
            </a: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timbrecde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Génération</a:t>
            </a:r>
            <a:r>
              <a:rPr lang="en-US" sz="1900">
                <a:cs typeface="Arial"/>
              </a:rPr>
              <a:t> d'un </a:t>
            </a:r>
            <a:r>
              <a:rPr lang="en-US" sz="1900" err="1">
                <a:cs typeface="Arial"/>
              </a:rPr>
              <a:t>DataFrame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Sélection</a:t>
            </a:r>
            <a:r>
              <a:rPr lang="en-US" sz="1900">
                <a:cs typeface="Arial"/>
              </a:rPr>
              <a:t> de la </a:t>
            </a:r>
            <a:r>
              <a:rPr lang="en-US" sz="1900" err="1">
                <a:cs typeface="Arial"/>
              </a:rPr>
              <a:t>meilleure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commande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en-US" sz="1900">
                <a:cs typeface="Arial"/>
              </a:rPr>
              <a:t>Exportation au format CSV</a:t>
            </a:r>
            <a:br>
              <a:rPr lang="en-US" sz="1900">
                <a:cs typeface="Arial"/>
              </a:rPr>
            </a:br>
            <a:r>
              <a:rPr lang="en-US" sz="1900">
                <a:cs typeface="Arial"/>
              </a:rPr>
              <a:t>(meilleure_commande_Nantes_en_2020.csv)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0DD7D-1425-1083-6640-550A3DBF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7B809-9344-5228-3F5E-9E3D7DAD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50C200-E052-FF0E-4401-838B9067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A8CB7A-4150-D86B-F0A2-B210556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16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2964DF1-5C33-DBCA-3679-EB1D2EA0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D3EB075-2664-ED14-D013-A8E3F5F996E3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 err="1">
                <a:solidFill>
                  <a:schemeClr val="accent4"/>
                </a:solidFill>
              </a:rPr>
              <a:t>Détermination</a:t>
            </a:r>
            <a:r>
              <a:rPr lang="en-US" sz="1900">
                <a:solidFill>
                  <a:schemeClr val="accent4"/>
                </a:solidFill>
              </a:rPr>
              <a:t>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commandes</a:t>
            </a:r>
            <a:r>
              <a:rPr lang="en-US" sz="1900">
                <a:solidFill>
                  <a:schemeClr val="accent4"/>
                </a:solidFill>
              </a:rPr>
              <a:t> par </a:t>
            </a:r>
            <a:r>
              <a:rPr lang="en-US" sz="1900" err="1">
                <a:solidFill>
                  <a:schemeClr val="accent4"/>
                </a:solidFill>
              </a:rPr>
              <a:t>année</a:t>
            </a:r>
            <a:r>
              <a:rPr lang="en-US" sz="1900">
                <a:solidFill>
                  <a:schemeClr val="accent4"/>
                </a:solidFill>
              </a:rPr>
              <a:t> entre  2010 et 2015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C2332-2412-9A53-9A90-90DAF2A9D805}"/>
              </a:ext>
            </a:extLst>
          </p:cNvPr>
          <p:cNvSpPr txBox="1"/>
          <p:nvPr/>
        </p:nvSpPr>
        <p:spPr>
          <a:xfrm>
            <a:off x="225846" y="2594472"/>
            <a:ext cx="6330057" cy="2670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Tri sur les années entre 2010 et 2015</a:t>
            </a:r>
            <a:endParaRPr lang="fr-FR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par année</a:t>
            </a:r>
          </a:p>
          <a:p>
            <a:pPr marL="971550" lvl="1" indent="-514350">
              <a:lnSpc>
                <a:spcPct val="150000"/>
              </a:lnSpc>
              <a:buFont typeface="Courier New"/>
              <a:buChar char="o"/>
            </a:pPr>
            <a:r>
              <a:rPr lang="fr-FR" sz="1900">
                <a:cs typeface="Arial"/>
              </a:rPr>
              <a:t>Ajout des occurrences uniques de commandes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barplot</a:t>
            </a:r>
            <a:r>
              <a:rPr lang="fr-FR" sz="1900">
                <a:cs typeface="Arial"/>
              </a:rPr>
              <a:t> ​​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fr-FR" sz="1900">
                <a:cs typeface="Arial"/>
              </a:rPr>
              <a:t>Exportation au format PDF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(commandes_2010_2015.pdf)</a:t>
            </a:r>
          </a:p>
        </p:txBody>
      </p:sp>
    </p:spTree>
    <p:extLst>
      <p:ext uri="{BB962C8B-B14F-4D97-AF65-F5344CB8AC3E}">
        <p14:creationId xmlns:p14="http://schemas.microsoft.com/office/powerpoint/2010/main" val="21386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284B-AF32-5AD0-5E15-3D7E4D6FE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2C3A6-FAE1-C817-38C6-AE4D955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A787CE-8F5B-AD6D-D9AE-1707B9525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77176" y="3432322"/>
            <a:ext cx="4419600" cy="27813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23E131-C08D-22BB-6C86-753DD57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85E158-D4B2-1FB5-5C23-DEA3AEF0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17</a:t>
            </a:fld>
            <a:endParaRPr lang="en-US"/>
          </a:p>
        </p:txBody>
      </p:sp>
      <p:pic>
        <p:nvPicPr>
          <p:cNvPr id="6" name="Hadoop-Lot3-2">
            <a:hlinkClick r:id="" action="ppaction://media"/>
            <a:extLst>
              <a:ext uri="{FF2B5EF4-FFF2-40B4-BE49-F238E27FC236}">
                <a16:creationId xmlns:a16="http://schemas.microsoft.com/office/drawing/2014/main" id="{263C1524-FE1B-1CC1-F34E-638D50108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FE33782-EA65-F241-B922-0E571C8CB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7BFD720-C5D1-B635-1864-2DC0E2BE17E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 err="1">
                <a:solidFill>
                  <a:schemeClr val="accent4"/>
                </a:solidFill>
              </a:rPr>
              <a:t>Détermination</a:t>
            </a:r>
            <a:r>
              <a:rPr lang="en-US" sz="1900">
                <a:solidFill>
                  <a:schemeClr val="accent4"/>
                </a:solidFill>
              </a:rPr>
              <a:t>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commandes</a:t>
            </a:r>
            <a:r>
              <a:rPr lang="en-US" sz="1900">
                <a:solidFill>
                  <a:schemeClr val="accent4"/>
                </a:solidFill>
              </a:rPr>
              <a:t> par </a:t>
            </a:r>
            <a:r>
              <a:rPr lang="en-US" sz="1900" err="1">
                <a:solidFill>
                  <a:schemeClr val="accent4"/>
                </a:solidFill>
              </a:rPr>
              <a:t>année</a:t>
            </a:r>
            <a:r>
              <a:rPr lang="en-US" sz="1900">
                <a:solidFill>
                  <a:schemeClr val="accent4"/>
                </a:solidFill>
              </a:rPr>
              <a:t> entre  2010 et 2015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359C-1398-80D2-DB6F-BC9FE0521D15}"/>
              </a:ext>
            </a:extLst>
          </p:cNvPr>
          <p:cNvSpPr txBox="1"/>
          <p:nvPr/>
        </p:nvSpPr>
        <p:spPr>
          <a:xfrm>
            <a:off x="225846" y="2594472"/>
            <a:ext cx="6330057" cy="2649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Tri sur les années entre 2010 et 2015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par année</a:t>
            </a:r>
            <a:endParaRPr lang="en-US" sz="1900">
              <a:cs typeface="Arial"/>
            </a:endParaRPr>
          </a:p>
          <a:p>
            <a:pPr marL="971550" lvl="1" indent="-514350">
              <a:lnSpc>
                <a:spcPct val="150000"/>
              </a:lnSpc>
              <a:buFont typeface="Courier New,monospace"/>
              <a:buChar char="o"/>
            </a:pPr>
            <a:r>
              <a:rPr lang="fr-FR" sz="1900">
                <a:cs typeface="Arial"/>
              </a:rPr>
              <a:t>Ajout des occurrences uniques de commandes</a:t>
            </a:r>
            <a:endParaRPr lang="en-US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barplot</a:t>
            </a:r>
            <a:r>
              <a:rPr lang="fr-FR" sz="1900">
                <a:cs typeface="Arial"/>
              </a:rPr>
              <a:t> </a:t>
            </a:r>
            <a:endParaRPr lang="en-US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au format PDF</a:t>
            </a:r>
            <a:br>
              <a:rPr lang="fr-FR" sz="1900">
                <a:cs typeface="Arial"/>
              </a:rPr>
            </a:br>
            <a:r>
              <a:rPr lang="fr-FR" sz="1900"/>
              <a:t>(commandes_2010_2015.pdf)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3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5486-1406-8445-5ED0-CE5191A3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653EE-7D85-D6DF-B71A-4065D615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0231BC-322C-2ACE-537F-6717569A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E21C8E-969F-803A-9E2E-9FB5F3E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18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B50EAFB-1375-26F2-24EF-AF8FAD59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9C52B2C-44A3-1F9D-C1B7-6583B26E2CCC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1274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Pour le client qui a </a:t>
            </a:r>
            <a:r>
              <a:rPr lang="en-US" sz="1900" err="1">
                <a:solidFill>
                  <a:schemeClr val="accent4"/>
                </a:solidFill>
              </a:rPr>
              <a:t>eu</a:t>
            </a:r>
            <a:r>
              <a:rPr lang="en-US" sz="1900">
                <a:solidFill>
                  <a:schemeClr val="accent4"/>
                </a:solidFill>
              </a:rPr>
              <a:t> le plus de frais de </a:t>
            </a:r>
            <a:r>
              <a:rPr lang="en-US" sz="1900" err="1">
                <a:solidFill>
                  <a:schemeClr val="accent4"/>
                </a:solidFill>
              </a:rPr>
              <a:t>timbrecde</a:t>
            </a:r>
            <a:r>
              <a:rPr lang="en-US" sz="1900">
                <a:solidFill>
                  <a:schemeClr val="accent4"/>
                </a:solidFill>
              </a:rPr>
              <a:t>,    exportation du nom, </a:t>
            </a:r>
            <a:r>
              <a:rPr lang="en-US" sz="1900" err="1">
                <a:solidFill>
                  <a:schemeClr val="accent4"/>
                </a:solidFill>
              </a:rPr>
              <a:t>prénom</a:t>
            </a:r>
            <a:r>
              <a:rPr lang="en-US" sz="1900">
                <a:solidFill>
                  <a:schemeClr val="accent4"/>
                </a:solidFill>
              </a:rPr>
              <a:t>,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et de la </a:t>
            </a:r>
            <a:r>
              <a:rPr lang="en-US" sz="1900" err="1">
                <a:solidFill>
                  <a:schemeClr val="accent4"/>
                </a:solidFill>
              </a:rPr>
              <a:t>somme</a:t>
            </a:r>
            <a:r>
              <a:rPr lang="en-US" sz="1900">
                <a:solidFill>
                  <a:schemeClr val="accent4"/>
                </a:solidFill>
              </a:rPr>
              <a:t> des </a:t>
            </a:r>
            <a:r>
              <a:rPr lang="en-US" sz="1900" err="1">
                <a:solidFill>
                  <a:schemeClr val="accent4"/>
                </a:solidFill>
              </a:rPr>
              <a:t>quantités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d'objets</a:t>
            </a:r>
          </a:p>
          <a:p>
            <a:endParaRPr lang="en-US" sz="1900">
              <a:ea typeface="+mn-lt"/>
              <a:cs typeface="+mn-lt"/>
            </a:endParaRP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8F094-45C5-15CE-BDD3-09EE6943C648}"/>
              </a:ext>
            </a:extLst>
          </p:cNvPr>
          <p:cNvSpPr txBox="1"/>
          <p:nvPr/>
        </p:nvSpPr>
        <p:spPr>
          <a:xfrm>
            <a:off x="225846" y="3165972"/>
            <a:ext cx="6330057" cy="3108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de commandes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somme de </a:t>
            </a:r>
            <a:r>
              <a:rPr lang="fr-FR" sz="1900" err="1">
                <a:cs typeface="Arial"/>
              </a:rPr>
              <a:t>timbrecde</a:t>
            </a:r>
            <a:r>
              <a:rPr lang="fr-FR" sz="1900">
                <a:cs typeface="Arial"/>
              </a:rPr>
              <a:t>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quantité d'objet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DataFrame</a:t>
            </a:r>
            <a:endParaRPr lang="fr-FR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Sélection du meilleur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dans un fichier Excel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(meilleur_client.xlsx)</a:t>
            </a:r>
          </a:p>
        </p:txBody>
      </p:sp>
    </p:spTree>
    <p:extLst>
      <p:ext uri="{BB962C8B-B14F-4D97-AF65-F5344CB8AC3E}">
        <p14:creationId xmlns:p14="http://schemas.microsoft.com/office/powerpoint/2010/main" val="26340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BBEB-90B2-08A8-7C69-30CD4526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FAB39-EBB1-3774-1515-084A126E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F20E1B-FB27-DA4A-C608-442CB33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C4A2C7-EC59-50EA-33B2-B9324D08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19</a:t>
            </a:fld>
            <a:endParaRPr lang="en-US"/>
          </a:p>
        </p:txBody>
      </p:sp>
      <p:pic>
        <p:nvPicPr>
          <p:cNvPr id="6" name="Hadoop-Lot3-3">
            <a:hlinkClick r:id="" action="ppaction://media"/>
            <a:extLst>
              <a:ext uri="{FF2B5EF4-FFF2-40B4-BE49-F238E27FC236}">
                <a16:creationId xmlns:a16="http://schemas.microsoft.com/office/drawing/2014/main" id="{E210245F-CCDF-3D20-6021-909E6F63A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D21D88-74D7-F92D-DB5E-F5422BA87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CEEA12-EE5D-ED62-CAF2-1549CED9E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73359" y="5734424"/>
            <a:ext cx="6048375" cy="390525"/>
          </a:xfr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42DF40A3-AD28-0CF4-E2E9-0BAF0A2A944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Pour le client qui a </a:t>
            </a:r>
            <a:r>
              <a:rPr lang="en-US" sz="1900" err="1">
                <a:solidFill>
                  <a:schemeClr val="accent4"/>
                </a:solidFill>
              </a:rPr>
              <a:t>eu</a:t>
            </a:r>
            <a:r>
              <a:rPr lang="en-US" sz="1900">
                <a:solidFill>
                  <a:schemeClr val="accent4"/>
                </a:solidFill>
              </a:rPr>
              <a:t> le plus de frais de </a:t>
            </a:r>
            <a:r>
              <a:rPr lang="en-US" sz="1900" err="1">
                <a:solidFill>
                  <a:schemeClr val="accent4"/>
                </a:solidFill>
              </a:rPr>
              <a:t>timbrecde</a:t>
            </a:r>
            <a:r>
              <a:rPr lang="en-US" sz="1900">
                <a:solidFill>
                  <a:schemeClr val="accent4"/>
                </a:solidFill>
              </a:rPr>
              <a:t>,    exportation du nom, </a:t>
            </a:r>
            <a:r>
              <a:rPr lang="en-US" sz="1900" err="1">
                <a:solidFill>
                  <a:schemeClr val="accent4"/>
                </a:solidFill>
              </a:rPr>
              <a:t>prénom</a:t>
            </a:r>
            <a:r>
              <a:rPr lang="en-US" sz="1900">
                <a:solidFill>
                  <a:schemeClr val="accent4"/>
                </a:solidFill>
              </a:rPr>
              <a:t>,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et de la </a:t>
            </a:r>
            <a:r>
              <a:rPr lang="en-US" sz="1900" err="1">
                <a:solidFill>
                  <a:schemeClr val="accent4"/>
                </a:solidFill>
              </a:rPr>
              <a:t>somme</a:t>
            </a:r>
            <a:r>
              <a:rPr lang="en-US" sz="1900">
                <a:solidFill>
                  <a:schemeClr val="accent4"/>
                </a:solidFill>
              </a:rPr>
              <a:t> des </a:t>
            </a:r>
            <a:r>
              <a:rPr lang="en-US" sz="1900" err="1">
                <a:solidFill>
                  <a:schemeClr val="accent4"/>
                </a:solidFill>
              </a:rPr>
              <a:t>quantités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d'objets</a:t>
            </a:r>
          </a:p>
          <a:p>
            <a:endParaRPr lang="en-US" sz="1900">
              <a:ea typeface="+mn-lt"/>
              <a:cs typeface="+mn-lt"/>
            </a:endParaRP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23392-10B7-B998-6BFE-758F36155AB9}"/>
              </a:ext>
            </a:extLst>
          </p:cNvPr>
          <p:cNvSpPr txBox="1"/>
          <p:nvPr/>
        </p:nvSpPr>
        <p:spPr>
          <a:xfrm>
            <a:off x="225846" y="3165972"/>
            <a:ext cx="6330057" cy="3108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de commandes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somme de </a:t>
            </a:r>
            <a:r>
              <a:rPr lang="fr-FR" sz="1900" err="1">
                <a:cs typeface="Arial"/>
              </a:rPr>
              <a:t>timbrecde</a:t>
            </a:r>
            <a:r>
              <a:rPr lang="fr-FR" sz="1900">
                <a:cs typeface="Arial"/>
              </a:rPr>
              <a:t>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quantité d'objet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DataFrame</a:t>
            </a:r>
            <a:endParaRPr lang="fr-FR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Sélection du meilleur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dans un fichier Excel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(meilleur_client.xlsx)</a:t>
            </a:r>
          </a:p>
        </p:txBody>
      </p:sp>
    </p:spTree>
    <p:extLst>
      <p:ext uri="{BB962C8B-B14F-4D97-AF65-F5344CB8AC3E}">
        <p14:creationId xmlns:p14="http://schemas.microsoft.com/office/powerpoint/2010/main" val="138388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E1EDA-F997-EA88-D1BF-9AD71A67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0595AF-5719-EEEB-C744-31EE01E2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86" y="1595887"/>
            <a:ext cx="11664180" cy="45854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fr-FR"/>
              <a:t>Présentation de </a:t>
            </a:r>
            <a:r>
              <a:rPr lang="fr-FR" err="1"/>
              <a:t>Digicheese</a:t>
            </a:r>
            <a:endParaRPr lang="fr-FR"/>
          </a:p>
          <a:p>
            <a:pPr marL="514350" indent="-514350">
              <a:buAutoNum type="arabicPeriod"/>
            </a:pPr>
            <a:r>
              <a:rPr lang="fr-FR"/>
              <a:t>Outils utilisés</a:t>
            </a:r>
          </a:p>
          <a:p>
            <a:pPr marL="514350" indent="-514350">
              <a:buAutoNum type="arabicPeriod"/>
            </a:pPr>
            <a:r>
              <a:rPr lang="fr-FR"/>
              <a:t>Lot 0 : Nettoyage des données</a:t>
            </a:r>
          </a:p>
          <a:p>
            <a:pPr marL="514350" indent="-514350">
              <a:buAutoNum type="arabicPeriod"/>
            </a:pPr>
            <a:r>
              <a:rPr lang="fr-FR"/>
              <a:t>Lot 1 : </a:t>
            </a:r>
            <a:r>
              <a:rPr lang="fr-FR">
                <a:ea typeface="+mn-lt"/>
                <a:cs typeface="+mn-lt"/>
              </a:rPr>
              <a:t>Extraction des 100 meilleures commandes (Ville et Quantités)</a:t>
            </a:r>
          </a:p>
          <a:p>
            <a:pPr marL="514350" indent="-514350">
              <a:buAutoNum type="arabicPeriod"/>
            </a:pPr>
            <a:r>
              <a:rPr lang="fr-FR"/>
              <a:t>Lot 2 : </a:t>
            </a:r>
            <a:r>
              <a:rPr lang="fr-FR">
                <a:ea typeface="+mn-lt"/>
                <a:cs typeface="+mn-lt"/>
              </a:rPr>
              <a:t>Sélection aléatoire de 5% des commandes + moyenne des quantités</a:t>
            </a:r>
          </a:p>
          <a:p>
            <a:pPr marL="514350" indent="-514350">
              <a:buAutoNum type="arabicPeriod"/>
            </a:pPr>
            <a:r>
              <a:rPr lang="fr-FR"/>
              <a:t>Lot 3-1 : </a:t>
            </a:r>
            <a:r>
              <a:rPr lang="fr-FR">
                <a:ea typeface="+mn-lt"/>
                <a:cs typeface="+mn-lt"/>
              </a:rPr>
              <a:t>Stockage et manipulation des données dans HBase</a:t>
            </a:r>
          </a:p>
          <a:p>
            <a:pPr marL="514350" indent="-514350">
              <a:buAutoNum type="arabicPeriod"/>
            </a:pPr>
            <a:r>
              <a:rPr lang="fr-FR"/>
              <a:t>Lot 3-2 : </a:t>
            </a:r>
            <a:r>
              <a:rPr lang="fr-FR">
                <a:ea typeface="+mn-lt"/>
                <a:cs typeface="+mn-lt"/>
              </a:rPr>
              <a:t>Exploitation des données HBase avec Python (Pandas)</a:t>
            </a:r>
          </a:p>
          <a:p>
            <a:pPr marL="514350" indent="-514350">
              <a:buAutoNum type="arabicPeriod"/>
            </a:pPr>
            <a:r>
              <a:rPr lang="fr-FR"/>
              <a:t>Lot 4 : </a:t>
            </a:r>
            <a:r>
              <a:rPr lang="fr-FR">
                <a:ea typeface="+mn-lt"/>
                <a:cs typeface="+mn-lt"/>
              </a:rPr>
              <a:t>Création de tableaux de bord interactifs sous Power BI</a:t>
            </a:r>
          </a:p>
          <a:p>
            <a:pPr marL="514350" indent="-514350">
              <a:buAutoNum type="arabicPeriod"/>
            </a:pPr>
            <a:r>
              <a:rPr lang="fr-FR"/>
              <a:t>Conclusion &amp; questions</a:t>
            </a:r>
          </a:p>
          <a:p>
            <a:pPr marL="457200" indent="-457200">
              <a:buAutoNum type="arabicPeriod"/>
            </a:pP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C5DFB7-B817-6FA6-4167-74C5CD4C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50966E-32D0-2DDD-9EE5-66DE2AEC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2</a:t>
            </a:fld>
            <a:endParaRPr lang="fr-FR"/>
          </a:p>
        </p:txBody>
      </p:sp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02280FE-F013-1833-F03F-0FF0ED3D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3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22B30-F0DE-4B2B-3CD8-5D93BA4F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4 : Power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88AD8-8623-F231-E628-E2AB4EE8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Utilisation de Power BI</a:t>
            </a:r>
          </a:p>
          <a:p>
            <a:pPr marL="1051560" lvl="3" indent="-457200">
              <a:buFont typeface="Calibri" panose="020B0604020202020204" pitchFamily="34" charset="0"/>
              <a:buChar char="-"/>
            </a:pPr>
            <a:r>
              <a:rPr lang="fr-FR" sz="2000">
                <a:ea typeface="+mn-lt"/>
                <a:cs typeface="+mn-lt"/>
              </a:rPr>
              <a:t>Pour répondre au lot 1 et au lot 2</a:t>
            </a:r>
            <a:endParaRPr lang="fr-FR" sz="2000" b="0">
              <a:ea typeface="+mn-lt"/>
              <a:cs typeface="+mn-lt"/>
            </a:endParaRPr>
          </a:p>
          <a:p>
            <a:pPr marL="1051560" lvl="3" indent="-457200">
              <a:buFont typeface="Calibri" panose="020B0604020202020204" pitchFamily="34" charset="0"/>
              <a:buChar char="-"/>
            </a:pPr>
            <a:r>
              <a:rPr lang="fr-FR" sz="2000">
                <a:ea typeface="+mn-lt"/>
                <a:cs typeface="+mn-lt"/>
              </a:rPr>
              <a:t>Génération d'un Dashboard interactif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00123-28AC-2791-D7A1-D66466BA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F37EC8-DB51-3DFA-8E3D-B2E84335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20</a:t>
            </a:fld>
            <a:endParaRPr lang="en-US"/>
          </a:p>
        </p:txBody>
      </p:sp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A7126A2-6A81-3CE4-612C-9E37FC60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4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048C7-99AC-423D-CD5D-5F75D4DE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Présentation de </a:t>
            </a:r>
            <a:r>
              <a:rPr lang="fr-FR" err="1"/>
              <a:t>digicheese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328CFC-39D9-1458-56B6-E4C504A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16BAFD-C785-0501-4A12-F66C63B3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3</a:t>
            </a:fld>
            <a:endParaRPr lang="en-US"/>
          </a:p>
        </p:txBody>
      </p:sp>
      <p:pic>
        <p:nvPicPr>
          <p:cNvPr id="6" name="Espace réservé du contenu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29921BE-4C24-06D8-6334-C68223F1A9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0" y="1505543"/>
            <a:ext cx="6032500" cy="5035550"/>
          </a:xfr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79F169E-E339-DC34-AC22-9BB650F7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5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2A361-0C4B-4277-6CCE-B8C6A53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Outils utilises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E752D9-EE27-36A7-B4BB-21F9031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B0401F-8196-BAAC-A710-F0DC38C3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4</a:t>
            </a:fld>
            <a:endParaRPr lang="en-US"/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3142513-5F59-A71E-CF92-D88ABC9D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6AABB-CEBA-2AD3-F22D-70B6FF40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71" r="-170" b="-224"/>
          <a:stretch/>
        </p:blipFill>
        <p:spPr>
          <a:xfrm>
            <a:off x="2237372" y="1434264"/>
            <a:ext cx="7727292" cy="49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68E72-2B90-3C7C-8E88-404400B4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0 : 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3CEA6-8ADD-4AFA-9BE3-7B667BFE3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Utilisation d'un script python permettant de :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    - retirer les accents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    - remplacer les valeurs nul par 0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    - supprimer les lignes dupliquées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    - standardiser les formats de date</a:t>
            </a:r>
            <a:endParaRPr lang="fr-FR" dirty="0"/>
          </a:p>
          <a:p>
            <a:r>
              <a:rPr lang="fr-FR" dirty="0">
                <a:ea typeface="+mn-lt"/>
                <a:cs typeface="+mn-lt"/>
              </a:rPr>
              <a:t>    - extraire les numéros de département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      Génération d'un nouveau fichier CSV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D98055-1AEC-E3DF-48B9-8F300F79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1F581-097F-71E7-6A1F-3B1C6B1D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5</a:t>
            </a:fld>
            <a:endParaRPr lang="en-US"/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C58D23-A5AC-E1A7-C499-538BD309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8A2C22-A551-228D-62D9-58DA9A0710D7}"/>
              </a:ext>
            </a:extLst>
          </p:cNvPr>
          <p:cNvSpPr/>
          <p:nvPr/>
        </p:nvSpPr>
        <p:spPr>
          <a:xfrm>
            <a:off x="1974387" y="5687391"/>
            <a:ext cx="852742" cy="36443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07BF-CFF6-F998-81E0-655C1C22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Map-reduce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9FAB39-9CA2-0B0C-49BF-74FCBF050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677" y="1989232"/>
            <a:ext cx="6162675" cy="3486150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9DCCF24-5A65-96A6-ED5F-681E9FFD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A8285-9B4A-88CC-CF92-3179FBC864CB}"/>
              </a:ext>
            </a:extLst>
          </p:cNvPr>
          <p:cNvSpPr txBox="1"/>
          <p:nvPr/>
        </p:nvSpPr>
        <p:spPr>
          <a:xfrm>
            <a:off x="417843" y="2208698"/>
            <a:ext cx="4152309" cy="269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Map (</a:t>
            </a:r>
            <a:r>
              <a:rPr lang="en-US" sz="2000" err="1"/>
              <a:t>Mappage</a:t>
            </a:r>
            <a:r>
              <a:rPr lang="en-US" sz="2000"/>
              <a:t>)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Shuffle (</a:t>
            </a:r>
            <a:r>
              <a:rPr lang="en-US" sz="2000" err="1"/>
              <a:t>regroupement</a:t>
            </a:r>
            <a:r>
              <a:rPr lang="en-US" sz="2000"/>
              <a:t>)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Reduce (</a:t>
            </a:r>
            <a:r>
              <a:rPr lang="en-US" sz="2000" err="1"/>
              <a:t>Réduction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16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B12E-9A9A-F63B-B8A9-5DB2E02C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type mapper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D61894-513F-22B8-91C5-7517F0B19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763" y="1595887"/>
            <a:ext cx="9289425" cy="4585457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1BE9F20-3CFB-CBDA-BBA4-40D234D5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C6D5B-54EE-8537-A67A-0EC3791BD47A}"/>
              </a:ext>
            </a:extLst>
          </p:cNvPr>
          <p:cNvSpPr/>
          <p:nvPr/>
        </p:nvSpPr>
        <p:spPr>
          <a:xfrm>
            <a:off x="1452150" y="2816087"/>
            <a:ext cx="6179025" cy="17669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09EC07-7349-C393-547C-4A7B795205EF}"/>
              </a:ext>
            </a:extLst>
          </p:cNvPr>
          <p:cNvSpPr/>
          <p:nvPr/>
        </p:nvSpPr>
        <p:spPr>
          <a:xfrm>
            <a:off x="2048896" y="4698135"/>
            <a:ext cx="5591459" cy="5734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4CA31-B102-5C78-2FDD-85C87ED8081B}"/>
              </a:ext>
            </a:extLst>
          </p:cNvPr>
          <p:cNvSpPr/>
          <p:nvPr/>
        </p:nvSpPr>
        <p:spPr>
          <a:xfrm>
            <a:off x="2048895" y="5607026"/>
            <a:ext cx="6500350" cy="57346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E9F31E1-E40A-4140-C603-9D29AAE69A5A}"/>
              </a:ext>
            </a:extLst>
          </p:cNvPr>
          <p:cNvSpPr/>
          <p:nvPr/>
        </p:nvSpPr>
        <p:spPr>
          <a:xfrm>
            <a:off x="7812795" y="3406048"/>
            <a:ext cx="569204" cy="2846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650FC7-1BB0-9C1C-370D-F2C1A6A4BD5C}"/>
              </a:ext>
            </a:extLst>
          </p:cNvPr>
          <p:cNvSpPr/>
          <p:nvPr/>
        </p:nvSpPr>
        <p:spPr>
          <a:xfrm>
            <a:off x="7812794" y="4838240"/>
            <a:ext cx="569204" cy="2846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27DE6C-9B06-D058-8572-4E84CB6E96EA}"/>
              </a:ext>
            </a:extLst>
          </p:cNvPr>
          <p:cNvSpPr/>
          <p:nvPr/>
        </p:nvSpPr>
        <p:spPr>
          <a:xfrm>
            <a:off x="8712506" y="5747132"/>
            <a:ext cx="569204" cy="28460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0788E-C74F-C72E-1A64-FEBA85DC09A0}"/>
              </a:ext>
            </a:extLst>
          </p:cNvPr>
          <p:cNvSpPr txBox="1"/>
          <p:nvPr/>
        </p:nvSpPr>
        <p:spPr>
          <a:xfrm>
            <a:off x="8547252" y="3231614"/>
            <a:ext cx="1349566" cy="6555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Lecture </a:t>
            </a:r>
            <a:r>
              <a:rPr lang="en-US" err="1">
                <a:solidFill>
                  <a:schemeClr val="accent2"/>
                </a:solidFill>
              </a:rPr>
              <a:t>Sélection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02A37-DCD8-DA8D-436D-FD03FC63F291}"/>
              </a:ext>
            </a:extLst>
          </p:cNvPr>
          <p:cNvSpPr txBox="1"/>
          <p:nvPr/>
        </p:nvSpPr>
        <p:spPr>
          <a:xfrm>
            <a:off x="8611517" y="4654625"/>
            <a:ext cx="13495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Extraction de </a:t>
            </a:r>
            <a:r>
              <a:rPr lang="en-US" err="1">
                <a:solidFill>
                  <a:schemeClr val="accent4"/>
                </a:solidFill>
              </a:rPr>
              <a:t>l'année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A6437-1CAE-CA2E-44FD-EE9C66FEFFE7}"/>
              </a:ext>
            </a:extLst>
          </p:cNvPr>
          <p:cNvSpPr txBox="1"/>
          <p:nvPr/>
        </p:nvSpPr>
        <p:spPr>
          <a:xfrm>
            <a:off x="9290890" y="5609420"/>
            <a:ext cx="27633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5C21"/>
                </a:solidFill>
              </a:rPr>
              <a:t>Filtres</a:t>
            </a:r>
          </a:p>
          <a:p>
            <a:r>
              <a:rPr lang="en-US" err="1">
                <a:solidFill>
                  <a:srgbClr val="FF5C21"/>
                </a:solidFill>
              </a:rPr>
              <a:t>Affichage</a:t>
            </a:r>
            <a:r>
              <a:rPr lang="en-US">
                <a:solidFill>
                  <a:srgbClr val="FF5C21"/>
                </a:solidFill>
              </a:rPr>
              <a:t> des données au format CSV</a:t>
            </a:r>
          </a:p>
        </p:txBody>
      </p:sp>
    </p:spTree>
    <p:extLst>
      <p:ext uri="{BB962C8B-B14F-4D97-AF65-F5344CB8AC3E}">
        <p14:creationId xmlns:p14="http://schemas.microsoft.com/office/powerpoint/2010/main" val="4039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C1D-8492-3FBC-AD99-10BF071E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type reducer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4086CA-3E32-3C08-D8F5-6E524D30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373" y="1460148"/>
            <a:ext cx="5518535" cy="5255649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C6EA99-AE0B-7721-F3FC-8877B09E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A9FE4-C4E6-C341-B8BB-213901BC3B59}"/>
              </a:ext>
            </a:extLst>
          </p:cNvPr>
          <p:cNvSpPr/>
          <p:nvPr/>
        </p:nvSpPr>
        <p:spPr>
          <a:xfrm>
            <a:off x="2453951" y="1729487"/>
            <a:ext cx="2196668" cy="9323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13D1BE-7E2F-CF06-005B-EA5A004AB47D}"/>
              </a:ext>
            </a:extLst>
          </p:cNvPr>
          <p:cNvSpPr/>
          <p:nvPr/>
        </p:nvSpPr>
        <p:spPr>
          <a:xfrm>
            <a:off x="4814096" y="2038234"/>
            <a:ext cx="569204" cy="2846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344E-07ED-88DC-C924-598912D52D31}"/>
              </a:ext>
            </a:extLst>
          </p:cNvPr>
          <p:cNvSpPr txBox="1"/>
          <p:nvPr/>
        </p:nvSpPr>
        <p:spPr>
          <a:xfrm>
            <a:off x="5385267" y="1863800"/>
            <a:ext cx="317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accent2"/>
                </a:solidFill>
              </a:rPr>
              <a:t>Initialisation</a:t>
            </a:r>
            <a:r>
              <a:rPr lang="en-US">
                <a:solidFill>
                  <a:schemeClr val="accent2"/>
                </a:solidFill>
              </a:rPr>
              <a:t> des variables pour stockage des données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44612-4666-E824-36EB-F6AAF4445575}"/>
              </a:ext>
            </a:extLst>
          </p:cNvPr>
          <p:cNvSpPr/>
          <p:nvPr/>
        </p:nvSpPr>
        <p:spPr>
          <a:xfrm>
            <a:off x="2553737" y="2652803"/>
            <a:ext cx="4585608" cy="355599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47589C-CDFB-1E71-C3E9-9BE9958F9309}"/>
              </a:ext>
            </a:extLst>
          </p:cNvPr>
          <p:cNvSpPr/>
          <p:nvPr/>
        </p:nvSpPr>
        <p:spPr>
          <a:xfrm>
            <a:off x="7523298" y="3798092"/>
            <a:ext cx="569204" cy="2846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28C04-0648-D8F3-DD9E-9A4F276B6A54}"/>
              </a:ext>
            </a:extLst>
          </p:cNvPr>
          <p:cNvSpPr txBox="1"/>
          <p:nvPr/>
        </p:nvSpPr>
        <p:spPr>
          <a:xfrm>
            <a:off x="8257754" y="3623659"/>
            <a:ext cx="27532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F7EFD"/>
                </a:solidFill>
              </a:rPr>
              <a:t>Lecture et </a:t>
            </a:r>
            <a:r>
              <a:rPr lang="en-US" err="1">
                <a:solidFill>
                  <a:srgbClr val="6F7EFD"/>
                </a:solidFill>
              </a:rPr>
              <a:t>sélection</a:t>
            </a:r>
            <a:r>
              <a:rPr lang="en-US">
                <a:solidFill>
                  <a:srgbClr val="6F7EFD"/>
                </a:solidFill>
              </a:rPr>
              <a:t> des données</a:t>
            </a:r>
          </a:p>
          <a:p>
            <a:r>
              <a:rPr lang="en-US">
                <a:solidFill>
                  <a:srgbClr val="6F7EFD"/>
                </a:solidFill>
              </a:rPr>
              <a:t>Stockage dans les variables</a:t>
            </a:r>
          </a:p>
        </p:txBody>
      </p:sp>
    </p:spTree>
    <p:extLst>
      <p:ext uri="{BB962C8B-B14F-4D97-AF65-F5344CB8AC3E}">
        <p14:creationId xmlns:p14="http://schemas.microsoft.com/office/powerpoint/2010/main" val="21922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2CAD9D-9E71-18F5-29C9-361C240F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56099-9AF0-E05D-318C-6F5A89A2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" y="1595887"/>
            <a:ext cx="6770856" cy="2042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2006 et 2010 pour les départements 53, 61 et 28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les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valeur</a:t>
            </a:r>
            <a:r>
              <a:rPr lang="en-US" sz="2000">
                <a:ea typeface="+mn-lt"/>
                <a:cs typeface="+mn-lt"/>
              </a:rPr>
              <a:t> de "</a:t>
            </a:r>
            <a:r>
              <a:rPr lang="en-US" sz="2000" err="1">
                <a:ea typeface="+mn-lt"/>
                <a:cs typeface="+mn-lt"/>
              </a:rPr>
              <a:t>timbrecde</a:t>
            </a:r>
            <a:r>
              <a:rPr lang="en-US" sz="2000">
                <a:ea typeface="+mn-lt"/>
                <a:cs typeface="+mn-lt"/>
              </a:rPr>
              <a:t>")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excel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95B2F3-B6A5-7347-16E2-2F14FE34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1B69C1-E29D-3D35-BA61-0340ED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9</a:t>
            </a:fld>
            <a:endParaRPr lang="en-US"/>
          </a:p>
        </p:txBody>
      </p:sp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F38A6D-1E5B-836D-8019-9C8E258F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</Template>
  <TotalTime>119</TotalTime>
  <Words>964</Words>
  <Application>Microsoft Office PowerPoint</Application>
  <PresentationFormat>Grand écran</PresentationFormat>
  <Paragraphs>181</Paragraphs>
  <Slides>20</Slides>
  <Notes>1</Notes>
  <HiddenSlides>0</HiddenSlides>
  <MMClips>6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Corbel</vt:lpstr>
      <vt:lpstr>Courier New</vt:lpstr>
      <vt:lpstr>Courier New,monospace</vt:lpstr>
      <vt:lpstr>Franklin Gothic Demi Cond</vt:lpstr>
      <vt:lpstr>Franklin Gothic Medium</vt:lpstr>
      <vt:lpstr>Wingdings</vt:lpstr>
      <vt:lpstr>JuxtaposeVTI</vt:lpstr>
      <vt:lpstr>Projet BIG DATA</vt:lpstr>
      <vt:lpstr>Plan de la présentation</vt:lpstr>
      <vt:lpstr>Présentation de digicheese</vt:lpstr>
      <vt:lpstr>Outils utilises</vt:lpstr>
      <vt:lpstr>Lot 0 : nettoyage des données</vt:lpstr>
      <vt:lpstr>Démarche Map-reduce</vt:lpstr>
      <vt:lpstr>Structure type mapper</vt:lpstr>
      <vt:lpstr>Structure type reducer</vt:lpstr>
      <vt:lpstr>Lot 1 </vt:lpstr>
      <vt:lpstr>Lot 1 </vt:lpstr>
      <vt:lpstr>Lot 2</vt:lpstr>
      <vt:lpstr>Lot 2</vt:lpstr>
      <vt:lpstr>Lot 3 : stockage </vt:lpstr>
      <vt:lpstr>Lot 3 </vt:lpstr>
      <vt:lpstr>Lot 3 </vt:lpstr>
      <vt:lpstr>Lot 3 </vt:lpstr>
      <vt:lpstr>Lot 3 </vt:lpstr>
      <vt:lpstr>Lot 3 </vt:lpstr>
      <vt:lpstr>Lot 3 </vt:lpstr>
      <vt:lpstr>Lot 4 :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Roignant</dc:creator>
  <cp:lastModifiedBy>Matthieu Roignant</cp:lastModifiedBy>
  <cp:revision>4</cp:revision>
  <dcterms:created xsi:type="dcterms:W3CDTF">2025-02-12T09:50:07Z</dcterms:created>
  <dcterms:modified xsi:type="dcterms:W3CDTF">2025-02-12T14:35:13Z</dcterms:modified>
</cp:coreProperties>
</file>